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 id="2147483660" r:id="rId2"/>
    <p:sldMasterId id="2147483672" r:id="rId3"/>
    <p:sldMasterId id="2147483684" r:id="rId4"/>
    <p:sldMasterId id="2147483696" r:id="rId5"/>
  </p:sldMasterIdLst>
  <p:notesMasterIdLst>
    <p:notesMasterId r:id="rId113"/>
  </p:notesMasterIdLst>
  <p:sldIdLst>
    <p:sldId id="425" r:id="rId6"/>
    <p:sldId id="297" r:id="rId7"/>
    <p:sldId id="317" r:id="rId8"/>
    <p:sldId id="316" r:id="rId9"/>
    <p:sldId id="296" r:id="rId10"/>
    <p:sldId id="295" r:id="rId11"/>
    <p:sldId id="286" r:id="rId12"/>
    <p:sldId id="387" r:id="rId13"/>
    <p:sldId id="298" r:id="rId14"/>
    <p:sldId id="299" r:id="rId15"/>
    <p:sldId id="344" r:id="rId16"/>
    <p:sldId id="302" r:id="rId17"/>
    <p:sldId id="289" r:id="rId18"/>
    <p:sldId id="326" r:id="rId19"/>
    <p:sldId id="327" r:id="rId20"/>
    <p:sldId id="329" r:id="rId21"/>
    <p:sldId id="330" r:id="rId22"/>
    <p:sldId id="315" r:id="rId23"/>
    <p:sldId id="331" r:id="rId24"/>
    <p:sldId id="332" r:id="rId25"/>
    <p:sldId id="333" r:id="rId26"/>
    <p:sldId id="335" r:id="rId27"/>
    <p:sldId id="336" r:id="rId28"/>
    <p:sldId id="337" r:id="rId29"/>
    <p:sldId id="338" r:id="rId30"/>
    <p:sldId id="339" r:id="rId31"/>
    <p:sldId id="310" r:id="rId32"/>
    <p:sldId id="311" r:id="rId33"/>
    <p:sldId id="309" r:id="rId34"/>
    <p:sldId id="308" r:id="rId35"/>
    <p:sldId id="304" r:id="rId36"/>
    <p:sldId id="318" r:id="rId37"/>
    <p:sldId id="340" r:id="rId38"/>
    <p:sldId id="323" r:id="rId39"/>
    <p:sldId id="383" r:id="rId40"/>
    <p:sldId id="384" r:id="rId41"/>
    <p:sldId id="385" r:id="rId42"/>
    <p:sldId id="386" r:id="rId43"/>
    <p:sldId id="321" r:id="rId44"/>
    <p:sldId id="322" r:id="rId45"/>
    <p:sldId id="324" r:id="rId46"/>
    <p:sldId id="285" r:id="rId47"/>
    <p:sldId id="341" r:id="rId48"/>
    <p:sldId id="343" r:id="rId49"/>
    <p:sldId id="388" r:id="rId50"/>
    <p:sldId id="389" r:id="rId51"/>
    <p:sldId id="390" r:id="rId52"/>
    <p:sldId id="391" r:id="rId53"/>
    <p:sldId id="392" r:id="rId54"/>
    <p:sldId id="393" r:id="rId55"/>
    <p:sldId id="394" r:id="rId56"/>
    <p:sldId id="395" r:id="rId57"/>
    <p:sldId id="396" r:id="rId58"/>
    <p:sldId id="397" r:id="rId59"/>
    <p:sldId id="398" r:id="rId60"/>
    <p:sldId id="399" r:id="rId61"/>
    <p:sldId id="400" r:id="rId62"/>
    <p:sldId id="401" r:id="rId63"/>
    <p:sldId id="402" r:id="rId64"/>
    <p:sldId id="403" r:id="rId65"/>
    <p:sldId id="404" r:id="rId66"/>
    <p:sldId id="405" r:id="rId67"/>
    <p:sldId id="406" r:id="rId68"/>
    <p:sldId id="407" r:id="rId69"/>
    <p:sldId id="408" r:id="rId70"/>
    <p:sldId id="349" r:id="rId71"/>
    <p:sldId id="351" r:id="rId72"/>
    <p:sldId id="352" r:id="rId73"/>
    <p:sldId id="357" r:id="rId74"/>
    <p:sldId id="358" r:id="rId75"/>
    <p:sldId id="359" r:id="rId76"/>
    <p:sldId id="360" r:id="rId77"/>
    <p:sldId id="361" r:id="rId78"/>
    <p:sldId id="362" r:id="rId79"/>
    <p:sldId id="363" r:id="rId80"/>
    <p:sldId id="364" r:id="rId81"/>
    <p:sldId id="365" r:id="rId82"/>
    <p:sldId id="366" r:id="rId83"/>
    <p:sldId id="367" r:id="rId84"/>
    <p:sldId id="368" r:id="rId85"/>
    <p:sldId id="369" r:id="rId86"/>
    <p:sldId id="371" r:id="rId87"/>
    <p:sldId id="370" r:id="rId88"/>
    <p:sldId id="373" r:id="rId89"/>
    <p:sldId id="375" r:id="rId90"/>
    <p:sldId id="376" r:id="rId91"/>
    <p:sldId id="378" r:id="rId92"/>
    <p:sldId id="379" r:id="rId93"/>
    <p:sldId id="380" r:id="rId94"/>
    <p:sldId id="381" r:id="rId95"/>
    <p:sldId id="382" r:id="rId96"/>
    <p:sldId id="409" r:id="rId97"/>
    <p:sldId id="410" r:id="rId98"/>
    <p:sldId id="411" r:id="rId99"/>
    <p:sldId id="412" r:id="rId100"/>
    <p:sldId id="413" r:id="rId101"/>
    <p:sldId id="414" r:id="rId102"/>
    <p:sldId id="415" r:id="rId103"/>
    <p:sldId id="416" r:id="rId104"/>
    <p:sldId id="417" r:id="rId105"/>
    <p:sldId id="418" r:id="rId106"/>
    <p:sldId id="419" r:id="rId107"/>
    <p:sldId id="420" r:id="rId108"/>
    <p:sldId id="421" r:id="rId109"/>
    <p:sldId id="422" r:id="rId110"/>
    <p:sldId id="426" r:id="rId111"/>
    <p:sldId id="424" r:id="rId11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8A8B"/>
    <a:srgbClr val="E1EDED"/>
    <a:srgbClr val="42B996"/>
    <a:srgbClr val="0C0C0C"/>
    <a:srgbClr val="B9D9A3"/>
    <a:srgbClr val="90B9DA"/>
    <a:srgbClr val="A2CD85"/>
    <a:srgbClr val="4A8AC6"/>
    <a:srgbClr val="F1A069"/>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CE9D8D-1AC1-4EF2-8CE2-83AD16328EC2}" v="3" dt="2020-07-15T17:19:49.683"/>
    <p1510:client id="{B949BEFD-80C8-4F04-A9D0-237960814A15}" v="313" dt="2020-07-15T15:16:22.375"/>
    <p1510:client id="{C2FCB8BE-F0AF-4867-9BD8-FB02663909C2}" v="17" dt="2020-07-15T17:14:24.302"/>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Stile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Stile chiaro 3 - Color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Stile chiaro 1 - Color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FD0F851-EC5A-4D38-B0AD-8093EC10F338}" styleName="Stile chiaro 1 - Colore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0A1B5D5-9B99-4C35-A422-299274C87663}" styleName="Stile medio 1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Stile chiaro 2 - Colore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4660"/>
  </p:normalViewPr>
  <p:slideViewPr>
    <p:cSldViewPr snapToGrid="0">
      <p:cViewPr varScale="1">
        <p:scale>
          <a:sx n="102" d="100"/>
          <a:sy n="102" d="100"/>
        </p:scale>
        <p:origin x="255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ableStyles" Target="tableStyle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notesMaster" Target="notesMasters/notesMaster1.xml"/><Relationship Id="rId118" Type="http://schemas.microsoft.com/office/2016/11/relationships/changesInfo" Target="changesInfos/changesInfo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presProps" Target="presProps.xml"/><Relationship Id="rId119" Type="http://schemas.microsoft.com/office/2015/10/relationships/revisionInfo" Target="revisionInfo.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lerio Lenti" userId="b5eae0cad4a7362f" providerId="Windows Live" clId="Web-{4A583EB7-A0D7-48C5-85DE-1B9BBE7582A4}"/>
    <pc:docChg chg="addSld sldOrd">
      <pc:chgData name="Valerio Lenti" userId="b5eae0cad4a7362f" providerId="Windows Live" clId="Web-{4A583EB7-A0D7-48C5-85DE-1B9BBE7582A4}" dt="2020-06-27T15:49:00.307" v="2"/>
      <pc:docMkLst>
        <pc:docMk/>
      </pc:docMkLst>
      <pc:sldChg chg="ord">
        <pc:chgData name="Valerio Lenti" userId="b5eae0cad4a7362f" providerId="Windows Live" clId="Web-{4A583EB7-A0D7-48C5-85DE-1B9BBE7582A4}" dt="2020-06-27T15:48:53.651" v="1"/>
        <pc:sldMkLst>
          <pc:docMk/>
          <pc:sldMk cId="1652358303" sldId="343"/>
        </pc:sldMkLst>
      </pc:sldChg>
      <pc:sldChg chg="new">
        <pc:chgData name="Valerio Lenti" userId="b5eae0cad4a7362f" providerId="Windows Live" clId="Web-{4A583EB7-A0D7-48C5-85DE-1B9BBE7582A4}" dt="2020-06-27T15:49:00.307" v="2"/>
        <pc:sldMkLst>
          <pc:docMk/>
          <pc:sldMk cId="825363480" sldId="346"/>
        </pc:sldMkLst>
      </pc:sldChg>
    </pc:docChg>
  </pc:docChgLst>
  <pc:docChgLst>
    <pc:chgData name="Valentina Aprile" userId="5556d74e2da7c7f3" providerId="Windows Live" clId="Web-{FA458CB9-562F-4DE4-9571-EEC37F04A68F}"/>
    <pc:docChg chg="modSld">
      <pc:chgData name="Valentina Aprile" userId="5556d74e2da7c7f3" providerId="Windows Live" clId="Web-{FA458CB9-562F-4DE4-9571-EEC37F04A68F}" dt="2020-07-12T17:33:08.417" v="18"/>
      <pc:docMkLst>
        <pc:docMk/>
      </pc:docMkLst>
      <pc:sldChg chg="mod setBg">
        <pc:chgData name="Valentina Aprile" userId="5556d74e2da7c7f3" providerId="Windows Live" clId="Web-{FA458CB9-562F-4DE4-9571-EEC37F04A68F}" dt="2020-07-12T17:29:35.587" v="3"/>
        <pc:sldMkLst>
          <pc:docMk/>
          <pc:sldMk cId="317794972" sldId="298"/>
        </pc:sldMkLst>
      </pc:sldChg>
      <pc:sldChg chg="modSp mod setBg">
        <pc:chgData name="Valentina Aprile" userId="5556d74e2da7c7f3" providerId="Windows Live" clId="Web-{FA458CB9-562F-4DE4-9571-EEC37F04A68F}" dt="2020-07-12T17:31:48.900" v="13"/>
        <pc:sldMkLst>
          <pc:docMk/>
          <pc:sldMk cId="164870355" sldId="299"/>
        </pc:sldMkLst>
        <pc:graphicFrameChg chg="modGraphic">
          <ac:chgData name="Valentina Aprile" userId="5556d74e2da7c7f3" providerId="Windows Live" clId="Web-{FA458CB9-562F-4DE4-9571-EEC37F04A68F}" dt="2020-07-12T17:31:48.900" v="13"/>
          <ac:graphicFrameMkLst>
            <pc:docMk/>
            <pc:sldMk cId="164870355" sldId="299"/>
            <ac:graphicFrameMk id="6" creationId="{C3581C79-521C-4619-9BC0-9B7EF44A79A6}"/>
          </ac:graphicFrameMkLst>
        </pc:graphicFrameChg>
      </pc:sldChg>
      <pc:sldChg chg="modSp mod setBg">
        <pc:chgData name="Valentina Aprile" userId="5556d74e2da7c7f3" providerId="Windows Live" clId="Web-{FA458CB9-562F-4DE4-9571-EEC37F04A68F}" dt="2020-07-12T17:30:11.415" v="7" actId="14100"/>
        <pc:sldMkLst>
          <pc:docMk/>
          <pc:sldMk cId="169716410" sldId="302"/>
        </pc:sldMkLst>
        <pc:picChg chg="mod">
          <ac:chgData name="Valentina Aprile" userId="5556d74e2da7c7f3" providerId="Windows Live" clId="Web-{FA458CB9-562F-4DE4-9571-EEC37F04A68F}" dt="2020-07-12T17:30:11.415" v="7" actId="14100"/>
          <ac:picMkLst>
            <pc:docMk/>
            <pc:sldMk cId="169716410" sldId="302"/>
            <ac:picMk id="1028" creationId="{D3525C07-FA24-4B68-AC59-D417949A2735}"/>
          </ac:picMkLst>
        </pc:picChg>
      </pc:sldChg>
      <pc:sldChg chg="mod setBg">
        <pc:chgData name="Valentina Aprile" userId="5556d74e2da7c7f3" providerId="Windows Live" clId="Web-{FA458CB9-562F-4DE4-9571-EEC37F04A68F}" dt="2020-07-12T17:32:51.791" v="16"/>
        <pc:sldMkLst>
          <pc:docMk/>
          <pc:sldMk cId="2355091034" sldId="315"/>
        </pc:sldMkLst>
      </pc:sldChg>
      <pc:sldChg chg="mod setBg">
        <pc:chgData name="Valentina Aprile" userId="5556d74e2da7c7f3" providerId="Windows Live" clId="Web-{FA458CB9-562F-4DE4-9571-EEC37F04A68F}" dt="2020-07-12T17:32:41.932" v="15"/>
        <pc:sldMkLst>
          <pc:docMk/>
          <pc:sldMk cId="1195819212" sldId="316"/>
        </pc:sldMkLst>
      </pc:sldChg>
      <pc:sldChg chg="mod setBg">
        <pc:chgData name="Valentina Aprile" userId="5556d74e2da7c7f3" providerId="Windows Live" clId="Web-{FA458CB9-562F-4DE4-9571-EEC37F04A68F}" dt="2020-07-12T17:32:35.354" v="14"/>
        <pc:sldMkLst>
          <pc:docMk/>
          <pc:sldMk cId="1234310919" sldId="317"/>
        </pc:sldMkLst>
      </pc:sldChg>
      <pc:sldChg chg="mod setBg">
        <pc:chgData name="Valentina Aprile" userId="5556d74e2da7c7f3" providerId="Windows Live" clId="Web-{FA458CB9-562F-4DE4-9571-EEC37F04A68F}" dt="2020-07-12T17:33:08.417" v="18"/>
        <pc:sldMkLst>
          <pc:docMk/>
          <pc:sldMk cId="4053686762" sldId="318"/>
        </pc:sldMkLst>
      </pc:sldChg>
      <pc:sldChg chg="mod setBg">
        <pc:chgData name="Valentina Aprile" userId="5556d74e2da7c7f3" providerId="Windows Live" clId="Web-{FA458CB9-562F-4DE4-9571-EEC37F04A68F}" dt="2020-07-12T17:33:00.276" v="17"/>
        <pc:sldMkLst>
          <pc:docMk/>
          <pc:sldMk cId="524426263" sldId="339"/>
        </pc:sldMkLst>
      </pc:sldChg>
      <pc:sldChg chg="mod setBg">
        <pc:chgData name="Valentina Aprile" userId="5556d74e2da7c7f3" providerId="Windows Live" clId="Web-{FA458CB9-562F-4DE4-9571-EEC37F04A68F}" dt="2020-07-12T17:29:46.165" v="4"/>
        <pc:sldMkLst>
          <pc:docMk/>
          <pc:sldMk cId="1554226001" sldId="344"/>
        </pc:sldMkLst>
      </pc:sldChg>
    </pc:docChg>
  </pc:docChgLst>
  <pc:docChgLst>
    <pc:chgData name="Valentina Aprile" userId="5556d74e2da7c7f3" providerId="LiveId" clId="{B949BEFD-80C8-4F04-A9D0-237960814A15}"/>
    <pc:docChg chg="undo custSel mod addSld delSld modSld">
      <pc:chgData name="Valentina Aprile" userId="5556d74e2da7c7f3" providerId="LiveId" clId="{B949BEFD-80C8-4F04-A9D0-237960814A15}" dt="2020-07-15T15:16:22.375" v="1068" actId="12269"/>
      <pc:docMkLst>
        <pc:docMk/>
      </pc:docMkLst>
      <pc:sldChg chg="modSp">
        <pc:chgData name="Valentina Aprile" userId="5556d74e2da7c7f3" providerId="LiveId" clId="{B949BEFD-80C8-4F04-A9D0-237960814A15}" dt="2020-07-15T14:25:28.778" v="1035" actId="404"/>
        <pc:sldMkLst>
          <pc:docMk/>
          <pc:sldMk cId="2790327707" sldId="285"/>
        </pc:sldMkLst>
        <pc:graphicFrameChg chg="modGraphic">
          <ac:chgData name="Valentina Aprile" userId="5556d74e2da7c7f3" providerId="LiveId" clId="{B949BEFD-80C8-4F04-A9D0-237960814A15}" dt="2020-07-15T14:25:28.778" v="1035" actId="404"/>
          <ac:graphicFrameMkLst>
            <pc:docMk/>
            <pc:sldMk cId="2790327707" sldId="285"/>
            <ac:graphicFrameMk id="7" creationId="{0AEABBD3-3383-489C-BA10-FB0590CE233E}"/>
          </ac:graphicFrameMkLst>
        </pc:graphicFrameChg>
      </pc:sldChg>
      <pc:sldChg chg="addSp delSp modSp mod setBg">
        <pc:chgData name="Valentina Aprile" userId="5556d74e2da7c7f3" providerId="LiveId" clId="{B949BEFD-80C8-4F04-A9D0-237960814A15}" dt="2020-07-15T09:19:24.998" v="795"/>
        <pc:sldMkLst>
          <pc:docMk/>
          <pc:sldMk cId="4109390085" sldId="286"/>
        </pc:sldMkLst>
        <pc:spChg chg="mod">
          <ac:chgData name="Valentina Aprile" userId="5556d74e2da7c7f3" providerId="LiveId" clId="{B949BEFD-80C8-4F04-A9D0-237960814A15}" dt="2020-07-15T09:19:15.117" v="793" actId="114"/>
          <ac:spMkLst>
            <pc:docMk/>
            <pc:sldMk cId="4109390085" sldId="286"/>
            <ac:spMk id="2" creationId="{0E69098C-DF20-4EEE-B7A8-6D8E550BCFB0}"/>
          </ac:spMkLst>
        </pc:spChg>
        <pc:spChg chg="mod">
          <ac:chgData name="Valentina Aprile" userId="5556d74e2da7c7f3" providerId="LiveId" clId="{B949BEFD-80C8-4F04-A9D0-237960814A15}" dt="2020-07-15T09:19:00.019" v="792" actId="1076"/>
          <ac:spMkLst>
            <pc:docMk/>
            <pc:sldMk cId="4109390085" sldId="286"/>
            <ac:spMk id="4" creationId="{19E5DC34-B8ED-4AF7-B35A-F3F158FFCEC0}"/>
          </ac:spMkLst>
        </pc:spChg>
        <pc:spChg chg="add">
          <ac:chgData name="Valentina Aprile" userId="5556d74e2da7c7f3" providerId="LiveId" clId="{B949BEFD-80C8-4F04-A9D0-237960814A15}" dt="2020-07-15T09:16:38.864" v="749" actId="26606"/>
          <ac:spMkLst>
            <pc:docMk/>
            <pc:sldMk cId="4109390085" sldId="286"/>
            <ac:spMk id="71" creationId="{1557A916-FDD1-44A1-A7A1-70009FD6BE46}"/>
          </ac:spMkLst>
        </pc:spChg>
        <pc:picChg chg="add mod">
          <ac:chgData name="Valentina Aprile" userId="5556d74e2da7c7f3" providerId="LiveId" clId="{B949BEFD-80C8-4F04-A9D0-237960814A15}" dt="2020-07-15T09:18:42.938" v="786" actId="1076"/>
          <ac:picMkLst>
            <pc:docMk/>
            <pc:sldMk cId="4109390085" sldId="286"/>
            <ac:picMk id="8" creationId="{AE14F85A-7CD9-4E76-8639-08426FF3D304}"/>
          </ac:picMkLst>
        </pc:picChg>
        <pc:picChg chg="add">
          <ac:chgData name="Valentina Aprile" userId="5556d74e2da7c7f3" providerId="LiveId" clId="{B949BEFD-80C8-4F04-A9D0-237960814A15}" dt="2020-07-15T09:19:24.998" v="795"/>
          <ac:picMkLst>
            <pc:docMk/>
            <pc:sldMk cId="4109390085" sldId="286"/>
            <ac:picMk id="9" creationId="{33D662CF-00B2-41E7-8F60-937783AA13CA}"/>
          </ac:picMkLst>
        </pc:picChg>
        <pc:picChg chg="add">
          <ac:chgData name="Valentina Aprile" userId="5556d74e2da7c7f3" providerId="LiveId" clId="{B949BEFD-80C8-4F04-A9D0-237960814A15}" dt="2020-07-15T09:19:24.998" v="795"/>
          <ac:picMkLst>
            <pc:docMk/>
            <pc:sldMk cId="4109390085" sldId="286"/>
            <ac:picMk id="10" creationId="{8B93F53E-0B78-4574-800E-86ECFB04DACF}"/>
          </ac:picMkLst>
        </pc:picChg>
        <pc:picChg chg="del">
          <ac:chgData name="Valentina Aprile" userId="5556d74e2da7c7f3" providerId="LiveId" clId="{B949BEFD-80C8-4F04-A9D0-237960814A15}" dt="2020-07-15T09:16:19.390" v="748" actId="478"/>
          <ac:picMkLst>
            <pc:docMk/>
            <pc:sldMk cId="4109390085" sldId="286"/>
            <ac:picMk id="14" creationId="{0C0DA5A2-2E91-47AD-B6BA-8F41F1A8D7DF}"/>
          </ac:picMkLst>
        </pc:picChg>
        <pc:picChg chg="del mod">
          <ac:chgData name="Valentina Aprile" userId="5556d74e2da7c7f3" providerId="LiveId" clId="{B949BEFD-80C8-4F04-A9D0-237960814A15}" dt="2020-07-15T09:16:19.390" v="748" actId="478"/>
          <ac:picMkLst>
            <pc:docMk/>
            <pc:sldMk cId="4109390085" sldId="286"/>
            <ac:picMk id="15" creationId="{9CF18FD4-7F66-4E6B-9DE0-86D344AB9840}"/>
          </ac:picMkLst>
        </pc:picChg>
        <pc:picChg chg="mod">
          <ac:chgData name="Valentina Aprile" userId="5556d74e2da7c7f3" providerId="LiveId" clId="{B949BEFD-80C8-4F04-A9D0-237960814A15}" dt="2020-07-15T09:18:04.347" v="777" actId="1076"/>
          <ac:picMkLst>
            <pc:docMk/>
            <pc:sldMk cId="4109390085" sldId="286"/>
            <ac:picMk id="1026" creationId="{097106D9-81F2-4660-A7E5-69CD5024A23E}"/>
          </ac:picMkLst>
        </pc:picChg>
      </pc:sldChg>
      <pc:sldChg chg="del">
        <pc:chgData name="Valentina Aprile" userId="5556d74e2da7c7f3" providerId="LiveId" clId="{B949BEFD-80C8-4F04-A9D0-237960814A15}" dt="2020-07-15T09:00:28.475" v="747" actId="2696"/>
        <pc:sldMkLst>
          <pc:docMk/>
          <pc:sldMk cId="513320664" sldId="288"/>
        </pc:sldMkLst>
      </pc:sldChg>
      <pc:sldChg chg="addSp delSp modSp">
        <pc:chgData name="Valentina Aprile" userId="5556d74e2da7c7f3" providerId="LiveId" clId="{B949BEFD-80C8-4F04-A9D0-237960814A15}" dt="2020-07-15T09:36:49.199" v="823" actId="13822"/>
        <pc:sldMkLst>
          <pc:docMk/>
          <pc:sldMk cId="2256726" sldId="289"/>
        </pc:sldMkLst>
        <pc:spChg chg="mod">
          <ac:chgData name="Valentina Aprile" userId="5556d74e2da7c7f3" providerId="LiveId" clId="{B949BEFD-80C8-4F04-A9D0-237960814A15}" dt="2020-07-15T09:36:18.937" v="818" actId="1036"/>
          <ac:spMkLst>
            <pc:docMk/>
            <pc:sldMk cId="2256726" sldId="289"/>
            <ac:spMk id="20" creationId="{EB46AEB1-F148-4E09-AE8B-2780C7056709}"/>
          </ac:spMkLst>
        </pc:spChg>
        <pc:spChg chg="mod">
          <ac:chgData name="Valentina Aprile" userId="5556d74e2da7c7f3" providerId="LiveId" clId="{B949BEFD-80C8-4F04-A9D0-237960814A15}" dt="2020-07-15T09:36:41.846" v="822" actId="13822"/>
          <ac:spMkLst>
            <pc:docMk/>
            <pc:sldMk cId="2256726" sldId="289"/>
            <ac:spMk id="23" creationId="{B5212C08-A778-45A6-ABA3-EDFF139F325C}"/>
          </ac:spMkLst>
        </pc:spChg>
        <pc:spChg chg="mod">
          <ac:chgData name="Valentina Aprile" userId="5556d74e2da7c7f3" providerId="LiveId" clId="{B949BEFD-80C8-4F04-A9D0-237960814A15}" dt="2020-07-15T09:36:49.199" v="823" actId="13822"/>
          <ac:spMkLst>
            <pc:docMk/>
            <pc:sldMk cId="2256726" sldId="289"/>
            <ac:spMk id="25" creationId="{A3A0D587-521F-4197-B86E-01FA6F2904A2}"/>
          </ac:spMkLst>
        </pc:spChg>
        <pc:picChg chg="del mod">
          <ac:chgData name="Valentina Aprile" userId="5556d74e2da7c7f3" providerId="LiveId" clId="{B949BEFD-80C8-4F04-A9D0-237960814A15}" dt="2020-07-13T09:58:15.246" v="53" actId="478"/>
          <ac:picMkLst>
            <pc:docMk/>
            <pc:sldMk cId="2256726" sldId="289"/>
            <ac:picMk id="8" creationId="{667E77E9-FB08-4CE1-B3A9-F0BD2E57937B}"/>
          </ac:picMkLst>
        </pc:picChg>
        <pc:picChg chg="add mod ord">
          <ac:chgData name="Valentina Aprile" userId="5556d74e2da7c7f3" providerId="LiveId" clId="{B949BEFD-80C8-4F04-A9D0-237960814A15}" dt="2020-07-13T09:58:53.683" v="70" actId="171"/>
          <ac:picMkLst>
            <pc:docMk/>
            <pc:sldMk cId="2256726" sldId="289"/>
            <ac:picMk id="14" creationId="{B911B941-E05E-425C-BF96-D5BBFA5B8921}"/>
          </ac:picMkLst>
        </pc:picChg>
      </pc:sldChg>
      <pc:sldChg chg="del">
        <pc:chgData name="Valentina Aprile" userId="5556d74e2da7c7f3" providerId="LiveId" clId="{B949BEFD-80C8-4F04-A9D0-237960814A15}" dt="2020-07-11T07:46:01.383" v="0" actId="2696"/>
        <pc:sldMkLst>
          <pc:docMk/>
          <pc:sldMk cId="409147082" sldId="293"/>
        </pc:sldMkLst>
      </pc:sldChg>
      <pc:sldChg chg="addSp delSp modSp mod setBg setClrOvrMap">
        <pc:chgData name="Valentina Aprile" userId="5556d74e2da7c7f3" providerId="LiveId" clId="{B949BEFD-80C8-4F04-A9D0-237960814A15}" dt="2020-07-15T09:20:14.762" v="797" actId="26606"/>
        <pc:sldMkLst>
          <pc:docMk/>
          <pc:sldMk cId="3287037636" sldId="295"/>
        </pc:sldMkLst>
        <pc:spChg chg="mod">
          <ac:chgData name="Valentina Aprile" userId="5556d74e2da7c7f3" providerId="LiveId" clId="{B949BEFD-80C8-4F04-A9D0-237960814A15}" dt="2020-07-15T09:20:14.762" v="797" actId="26606"/>
          <ac:spMkLst>
            <pc:docMk/>
            <pc:sldMk cId="3287037636" sldId="295"/>
            <ac:spMk id="2" creationId="{333C446A-3E86-4F38-8FFC-546F0DE1D3D0}"/>
          </ac:spMkLst>
        </pc:spChg>
        <pc:spChg chg="mod ord">
          <ac:chgData name="Valentina Aprile" userId="5556d74e2da7c7f3" providerId="LiveId" clId="{B949BEFD-80C8-4F04-A9D0-237960814A15}" dt="2020-07-15T09:20:14.762" v="797" actId="26606"/>
          <ac:spMkLst>
            <pc:docMk/>
            <pc:sldMk cId="3287037636" sldId="295"/>
            <ac:spMk id="3" creationId="{6742626A-C82A-4DF4-9689-63D2583A99AB}"/>
          </ac:spMkLst>
        </pc:spChg>
        <pc:spChg chg="add del">
          <ac:chgData name="Valentina Aprile" userId="5556d74e2da7c7f3" providerId="LiveId" clId="{B949BEFD-80C8-4F04-A9D0-237960814A15}" dt="2020-07-15T09:20:14.762" v="797" actId="26606"/>
          <ac:spMkLst>
            <pc:docMk/>
            <pc:sldMk cId="3287037636" sldId="295"/>
            <ac:spMk id="74" creationId="{2C6A2225-94AF-4BC4-98F4-77746E7B10A9}"/>
          </ac:spMkLst>
        </pc:spChg>
        <pc:spChg chg="add del">
          <ac:chgData name="Valentina Aprile" userId="5556d74e2da7c7f3" providerId="LiveId" clId="{B949BEFD-80C8-4F04-A9D0-237960814A15}" dt="2020-07-15T09:20:14.762" v="797" actId="26606"/>
          <ac:spMkLst>
            <pc:docMk/>
            <pc:sldMk cId="3287037636" sldId="295"/>
            <ac:spMk id="76" creationId="{648F5915-2CE1-4F74-88C5-D4366893D2DF}"/>
          </ac:spMkLst>
        </pc:spChg>
        <pc:spChg chg="add del">
          <ac:chgData name="Valentina Aprile" userId="5556d74e2da7c7f3" providerId="LiveId" clId="{B949BEFD-80C8-4F04-A9D0-237960814A15}" dt="2020-07-15T09:20:14.762" v="797" actId="26606"/>
          <ac:spMkLst>
            <pc:docMk/>
            <pc:sldMk cId="3287037636" sldId="295"/>
            <ac:spMk id="135" creationId="{1557A916-FDD1-44A1-A7A1-70009FD6BE46}"/>
          </ac:spMkLst>
        </pc:spChg>
        <pc:picChg chg="mod ord">
          <ac:chgData name="Valentina Aprile" userId="5556d74e2da7c7f3" providerId="LiveId" clId="{B949BEFD-80C8-4F04-A9D0-237960814A15}" dt="2020-07-15T09:20:14.762" v="797" actId="26606"/>
          <ac:picMkLst>
            <pc:docMk/>
            <pc:sldMk cId="3287037636" sldId="295"/>
            <ac:picMk id="8" creationId="{4684BA8A-68D0-474D-968E-18A4FB939CE8}"/>
          </ac:picMkLst>
        </pc:picChg>
        <pc:picChg chg="mod">
          <ac:chgData name="Valentina Aprile" userId="5556d74e2da7c7f3" providerId="LiveId" clId="{B949BEFD-80C8-4F04-A9D0-237960814A15}" dt="2020-07-15T09:20:14.762" v="797" actId="26606"/>
          <ac:picMkLst>
            <pc:docMk/>
            <pc:sldMk cId="3287037636" sldId="295"/>
            <ac:picMk id="13314" creationId="{CE67CEE5-8BF2-4495-9F91-EAE5E2EDF379}"/>
          </ac:picMkLst>
        </pc:picChg>
      </pc:sldChg>
      <pc:sldChg chg="modSp">
        <pc:chgData name="Valentina Aprile" userId="5556d74e2da7c7f3" providerId="LiveId" clId="{B949BEFD-80C8-4F04-A9D0-237960814A15}" dt="2020-07-13T12:47:44.545" v="632" actId="20577"/>
        <pc:sldMkLst>
          <pc:docMk/>
          <pc:sldMk cId="3653290390" sldId="297"/>
        </pc:sldMkLst>
        <pc:graphicFrameChg chg="mod">
          <ac:chgData name="Valentina Aprile" userId="5556d74e2da7c7f3" providerId="LiveId" clId="{B949BEFD-80C8-4F04-A9D0-237960814A15}" dt="2020-07-13T12:47:44.545" v="632" actId="20577"/>
          <ac:graphicFrameMkLst>
            <pc:docMk/>
            <pc:sldMk cId="3653290390" sldId="297"/>
            <ac:graphicFrameMk id="22" creationId="{FBE306E3-15C3-419B-B94D-A352A640DC20}"/>
          </ac:graphicFrameMkLst>
        </pc:graphicFrameChg>
      </pc:sldChg>
      <pc:sldChg chg="modSp setBg">
        <pc:chgData name="Valentina Aprile" userId="5556d74e2da7c7f3" providerId="LiveId" clId="{B949BEFD-80C8-4F04-A9D0-237960814A15}" dt="2020-07-15T09:23:39.985" v="801" actId="12788"/>
        <pc:sldMkLst>
          <pc:docMk/>
          <pc:sldMk cId="317794972" sldId="298"/>
        </pc:sldMkLst>
        <pc:spChg chg="mod">
          <ac:chgData name="Valentina Aprile" userId="5556d74e2da7c7f3" providerId="LiveId" clId="{B949BEFD-80C8-4F04-A9D0-237960814A15}" dt="2020-07-15T09:23:39.985" v="801" actId="12788"/>
          <ac:spMkLst>
            <pc:docMk/>
            <pc:sldMk cId="317794972" sldId="298"/>
            <ac:spMk id="9" creationId="{09BA5569-4DF8-422B-AEBC-576DB40EB4CC}"/>
          </ac:spMkLst>
        </pc:spChg>
      </pc:sldChg>
      <pc:sldChg chg="modSp setBg">
        <pc:chgData name="Valentina Aprile" userId="5556d74e2da7c7f3" providerId="LiveId" clId="{B949BEFD-80C8-4F04-A9D0-237960814A15}" dt="2020-07-15T15:16:22.375" v="1068" actId="12269"/>
        <pc:sldMkLst>
          <pc:docMk/>
          <pc:sldMk cId="164870355" sldId="299"/>
        </pc:sldMkLst>
        <pc:spChg chg="mod">
          <ac:chgData name="Valentina Aprile" userId="5556d74e2da7c7f3" providerId="LiveId" clId="{B949BEFD-80C8-4F04-A9D0-237960814A15}" dt="2020-07-13T09:53:25.005" v="18" actId="1076"/>
          <ac:spMkLst>
            <pc:docMk/>
            <pc:sldMk cId="164870355" sldId="299"/>
            <ac:spMk id="8" creationId="{110B41F3-BA8D-457F-93A1-D9F54DE5D706}"/>
          </ac:spMkLst>
        </pc:spChg>
        <pc:graphicFrameChg chg="mod">
          <ac:chgData name="Valentina Aprile" userId="5556d74e2da7c7f3" providerId="LiveId" clId="{B949BEFD-80C8-4F04-A9D0-237960814A15}" dt="2020-07-15T15:16:22.375" v="1068" actId="12269"/>
          <ac:graphicFrameMkLst>
            <pc:docMk/>
            <pc:sldMk cId="164870355" sldId="299"/>
            <ac:graphicFrameMk id="6" creationId="{C3581C79-521C-4619-9BC0-9B7EF44A79A6}"/>
          </ac:graphicFrameMkLst>
        </pc:graphicFrameChg>
      </pc:sldChg>
      <pc:sldChg chg="addSp delSp modSp setBg">
        <pc:chgData name="Valentina Aprile" userId="5556d74e2da7c7f3" providerId="LiveId" clId="{B949BEFD-80C8-4F04-A9D0-237960814A15}" dt="2020-07-15T09:27:35.231" v="814" actId="1076"/>
        <pc:sldMkLst>
          <pc:docMk/>
          <pc:sldMk cId="169716410" sldId="302"/>
        </pc:sldMkLst>
        <pc:spChg chg="del">
          <ac:chgData name="Valentina Aprile" userId="5556d74e2da7c7f3" providerId="LiveId" clId="{B949BEFD-80C8-4F04-A9D0-237960814A15}" dt="2020-07-13T09:57:47.720" v="48" actId="478"/>
          <ac:spMkLst>
            <pc:docMk/>
            <pc:sldMk cId="169716410" sldId="302"/>
            <ac:spMk id="6" creationId="{AF988FB4-EBF0-495C-BA52-180BE836C6A8}"/>
          </ac:spMkLst>
        </pc:spChg>
        <pc:spChg chg="add">
          <ac:chgData name="Valentina Aprile" userId="5556d74e2da7c7f3" providerId="LiveId" clId="{B949BEFD-80C8-4F04-A9D0-237960814A15}" dt="2020-07-13T09:57:48.989" v="49"/>
          <ac:spMkLst>
            <pc:docMk/>
            <pc:sldMk cId="169716410" sldId="302"/>
            <ac:spMk id="15" creationId="{DA17EE65-4B7C-4415-9A97-96B53DC9CEBB}"/>
          </ac:spMkLst>
        </pc:spChg>
        <pc:picChg chg="mod">
          <ac:chgData name="Valentina Aprile" userId="5556d74e2da7c7f3" providerId="LiveId" clId="{B949BEFD-80C8-4F04-A9D0-237960814A15}" dt="2020-07-15T09:27:35.231" v="814" actId="1076"/>
          <ac:picMkLst>
            <pc:docMk/>
            <pc:sldMk cId="169716410" sldId="302"/>
            <ac:picMk id="1028" creationId="{D3525C07-FA24-4B68-AC59-D417949A2735}"/>
          </ac:picMkLst>
        </pc:picChg>
      </pc:sldChg>
      <pc:sldChg chg="del">
        <pc:chgData name="Valentina Aprile" userId="5556d74e2da7c7f3" providerId="LiveId" clId="{B949BEFD-80C8-4F04-A9D0-237960814A15}" dt="2020-07-13T10:16:50.494" v="279" actId="2696"/>
        <pc:sldMkLst>
          <pc:docMk/>
          <pc:sldMk cId="1893645009" sldId="306"/>
        </pc:sldMkLst>
      </pc:sldChg>
      <pc:sldChg chg="del">
        <pc:chgData name="Valentina Aprile" userId="5556d74e2da7c7f3" providerId="LiveId" clId="{B949BEFD-80C8-4F04-A9D0-237960814A15}" dt="2020-07-13T10:16:22.407" v="277" actId="2696"/>
        <pc:sldMkLst>
          <pc:docMk/>
          <pc:sldMk cId="1594320914" sldId="307"/>
        </pc:sldMkLst>
      </pc:sldChg>
      <pc:sldChg chg="addSp delSp modSp setBg">
        <pc:chgData name="Valentina Aprile" userId="5556d74e2da7c7f3" providerId="LiveId" clId="{B949BEFD-80C8-4F04-A9D0-237960814A15}" dt="2020-07-13T10:44:59.989" v="587" actId="14100"/>
        <pc:sldMkLst>
          <pc:docMk/>
          <pc:sldMk cId="2355091034" sldId="315"/>
        </pc:sldMkLst>
        <pc:spChg chg="add del mod">
          <ac:chgData name="Valentina Aprile" userId="5556d74e2da7c7f3" providerId="LiveId" clId="{B949BEFD-80C8-4F04-A9D0-237960814A15}" dt="2020-07-13T10:39:34.846" v="559" actId="11529"/>
          <ac:spMkLst>
            <pc:docMk/>
            <pc:sldMk cId="2355091034" sldId="315"/>
            <ac:spMk id="2" creationId="{DB6520CB-A307-457B-A8D4-74BDBCC0E1E7}"/>
          </ac:spMkLst>
        </pc:spChg>
        <pc:spChg chg="mod">
          <ac:chgData name="Valentina Aprile" userId="5556d74e2da7c7f3" providerId="LiveId" clId="{B949BEFD-80C8-4F04-A9D0-237960814A15}" dt="2020-07-13T10:44:59.989" v="587" actId="14100"/>
          <ac:spMkLst>
            <pc:docMk/>
            <pc:sldMk cId="2355091034" sldId="315"/>
            <ac:spMk id="5" creationId="{84C9CAA6-F542-49B8-97CC-4A74D72BE1CA}"/>
          </ac:spMkLst>
        </pc:spChg>
      </pc:sldChg>
      <pc:sldChg chg="modSp setBg">
        <pc:chgData name="Valentina Aprile" userId="5556d74e2da7c7f3" providerId="LiveId" clId="{B949BEFD-80C8-4F04-A9D0-237960814A15}" dt="2020-07-13T10:42:31.471" v="578" actId="1037"/>
        <pc:sldMkLst>
          <pc:docMk/>
          <pc:sldMk cId="1195819212" sldId="316"/>
        </pc:sldMkLst>
        <pc:spChg chg="mod">
          <ac:chgData name="Valentina Aprile" userId="5556d74e2da7c7f3" providerId="LiveId" clId="{B949BEFD-80C8-4F04-A9D0-237960814A15}" dt="2020-07-13T10:42:31.471" v="578" actId="1037"/>
          <ac:spMkLst>
            <pc:docMk/>
            <pc:sldMk cId="1195819212" sldId="316"/>
            <ac:spMk id="5" creationId="{84C9CAA6-F542-49B8-97CC-4A74D72BE1CA}"/>
          </ac:spMkLst>
        </pc:spChg>
        <pc:picChg chg="mod">
          <ac:chgData name="Valentina Aprile" userId="5556d74e2da7c7f3" providerId="LiveId" clId="{B949BEFD-80C8-4F04-A9D0-237960814A15}" dt="2020-07-13T10:42:27.637" v="575" actId="1076"/>
          <ac:picMkLst>
            <pc:docMk/>
            <pc:sldMk cId="1195819212" sldId="316"/>
            <ac:picMk id="4" creationId="{DDA34D46-4017-41B6-A9CA-DFBCE02E6B4D}"/>
          </ac:picMkLst>
        </pc:picChg>
      </pc:sldChg>
      <pc:sldChg chg="addSp delSp modSp setBg">
        <pc:chgData name="Valentina Aprile" userId="5556d74e2da7c7f3" providerId="LiveId" clId="{B949BEFD-80C8-4F04-A9D0-237960814A15}" dt="2020-07-15T07:31:58.569" v="641" actId="20577"/>
        <pc:sldMkLst>
          <pc:docMk/>
          <pc:sldMk cId="1234310919" sldId="317"/>
        </pc:sldMkLst>
        <pc:spChg chg="mod">
          <ac:chgData name="Valentina Aprile" userId="5556d74e2da7c7f3" providerId="LiveId" clId="{B949BEFD-80C8-4F04-A9D0-237960814A15}" dt="2020-07-15T07:31:58.569" v="641" actId="20577"/>
          <ac:spMkLst>
            <pc:docMk/>
            <pc:sldMk cId="1234310919" sldId="317"/>
            <ac:spMk id="3" creationId="{10F2C245-4187-4957-B07B-89FA36E91B27}"/>
          </ac:spMkLst>
        </pc:spChg>
        <pc:picChg chg="del">
          <ac:chgData name="Valentina Aprile" userId="5556d74e2da7c7f3" providerId="LiveId" clId="{B949BEFD-80C8-4F04-A9D0-237960814A15}" dt="2020-07-13T10:42:50.400" v="579" actId="478"/>
          <ac:picMkLst>
            <pc:docMk/>
            <pc:sldMk cId="1234310919" sldId="317"/>
            <ac:picMk id="4" creationId="{DDA34D46-4017-41B6-A9CA-DFBCE02E6B4D}"/>
          </ac:picMkLst>
        </pc:picChg>
        <pc:picChg chg="add del">
          <ac:chgData name="Valentina Aprile" userId="5556d74e2da7c7f3" providerId="LiveId" clId="{B949BEFD-80C8-4F04-A9D0-237960814A15}" dt="2020-07-13T09:51:51.643" v="3" actId="478"/>
          <ac:picMkLst>
            <pc:docMk/>
            <pc:sldMk cId="1234310919" sldId="317"/>
            <ac:picMk id="5" creationId="{1D7FF291-326B-48E6-BA00-2612F52C0CE5}"/>
          </ac:picMkLst>
        </pc:picChg>
        <pc:picChg chg="add ord">
          <ac:chgData name="Valentina Aprile" userId="5556d74e2da7c7f3" providerId="LiveId" clId="{B949BEFD-80C8-4F04-A9D0-237960814A15}" dt="2020-07-13T10:43:14.320" v="583" actId="171"/>
          <ac:picMkLst>
            <pc:docMk/>
            <pc:sldMk cId="1234310919" sldId="317"/>
            <ac:picMk id="6" creationId="{A12C567B-E97D-4B06-B0D4-C6AF7A471D2B}"/>
          </ac:picMkLst>
        </pc:picChg>
      </pc:sldChg>
      <pc:sldChg chg="modSp setBg">
        <pc:chgData name="Valentina Aprile" userId="5556d74e2da7c7f3" providerId="LiveId" clId="{B949BEFD-80C8-4F04-A9D0-237960814A15}" dt="2020-07-13T10:47:48.804" v="627" actId="1076"/>
        <pc:sldMkLst>
          <pc:docMk/>
          <pc:sldMk cId="4053686762" sldId="318"/>
        </pc:sldMkLst>
        <pc:spChg chg="mod">
          <ac:chgData name="Valentina Aprile" userId="5556d74e2da7c7f3" providerId="LiveId" clId="{B949BEFD-80C8-4F04-A9D0-237960814A15}" dt="2020-07-13T10:47:45.339" v="625" actId="14100"/>
          <ac:spMkLst>
            <pc:docMk/>
            <pc:sldMk cId="4053686762" sldId="318"/>
            <ac:spMk id="5" creationId="{84C9CAA6-F542-49B8-97CC-4A74D72BE1CA}"/>
          </ac:spMkLst>
        </pc:spChg>
        <pc:picChg chg="mod">
          <ac:chgData name="Valentina Aprile" userId="5556d74e2da7c7f3" providerId="LiveId" clId="{B949BEFD-80C8-4F04-A9D0-237960814A15}" dt="2020-07-13T10:47:48.804" v="627" actId="1076"/>
          <ac:picMkLst>
            <pc:docMk/>
            <pc:sldMk cId="4053686762" sldId="318"/>
            <ac:picMk id="4" creationId="{DDA34D46-4017-41B6-A9CA-DFBCE02E6B4D}"/>
          </ac:picMkLst>
        </pc:picChg>
      </pc:sldChg>
      <pc:sldChg chg="del">
        <pc:chgData name="Valentina Aprile" userId="5556d74e2da7c7f3" providerId="LiveId" clId="{B949BEFD-80C8-4F04-A9D0-237960814A15}" dt="2020-07-13T10:11:55.823" v="211" actId="2696"/>
        <pc:sldMkLst>
          <pc:docMk/>
          <pc:sldMk cId="2797411847" sldId="319"/>
        </pc:sldMkLst>
      </pc:sldChg>
      <pc:sldChg chg="del">
        <pc:chgData name="Valentina Aprile" userId="5556d74e2da7c7f3" providerId="LiveId" clId="{B949BEFD-80C8-4F04-A9D0-237960814A15}" dt="2020-07-13T10:26:36.722" v="371" actId="2696"/>
        <pc:sldMkLst>
          <pc:docMk/>
          <pc:sldMk cId="1224155370" sldId="320"/>
        </pc:sldMkLst>
      </pc:sldChg>
      <pc:sldChg chg="addSp delSp modSp">
        <pc:chgData name="Valentina Aprile" userId="5556d74e2da7c7f3" providerId="LiveId" clId="{B949BEFD-80C8-4F04-A9D0-237960814A15}" dt="2020-07-13T10:29:51.287" v="411"/>
        <pc:sldMkLst>
          <pc:docMk/>
          <pc:sldMk cId="2996927225" sldId="321"/>
        </pc:sldMkLst>
        <pc:spChg chg="mod">
          <ac:chgData name="Valentina Aprile" userId="5556d74e2da7c7f3" providerId="LiveId" clId="{B949BEFD-80C8-4F04-A9D0-237960814A15}" dt="2020-07-13T10:29:14.136" v="404" actId="113"/>
          <ac:spMkLst>
            <pc:docMk/>
            <pc:sldMk cId="2996927225" sldId="321"/>
            <ac:spMk id="2" creationId="{001FE2E8-1107-4F5F-AC1D-706A2A8A6B69}"/>
          </ac:spMkLst>
        </pc:spChg>
        <pc:spChg chg="add">
          <ac:chgData name="Valentina Aprile" userId="5556d74e2da7c7f3" providerId="LiveId" clId="{B949BEFD-80C8-4F04-A9D0-237960814A15}" dt="2020-07-13T10:29:10.139" v="403"/>
          <ac:spMkLst>
            <pc:docMk/>
            <pc:sldMk cId="2996927225" sldId="321"/>
            <ac:spMk id="14" creationId="{79BDCC02-F6B9-40E2-9349-9E3CE4FEEF9A}"/>
          </ac:spMkLst>
        </pc:spChg>
        <pc:spChg chg="del">
          <ac:chgData name="Valentina Aprile" userId="5556d74e2da7c7f3" providerId="LiveId" clId="{B949BEFD-80C8-4F04-A9D0-237960814A15}" dt="2020-07-13T10:14:55.806" v="241" actId="26606"/>
          <ac:spMkLst>
            <pc:docMk/>
            <pc:sldMk cId="2996927225" sldId="321"/>
            <ac:spMk id="31" creationId="{7F57BEA8-497D-4AA8-8A18-BDCD696B25FE}"/>
          </ac:spMkLst>
        </pc:spChg>
        <pc:spChg chg="add">
          <ac:chgData name="Valentina Aprile" userId="5556d74e2da7c7f3" providerId="LiveId" clId="{B949BEFD-80C8-4F04-A9D0-237960814A15}" dt="2020-07-13T10:14:55.806" v="241" actId="26606"/>
          <ac:spMkLst>
            <pc:docMk/>
            <pc:sldMk cId="2996927225" sldId="321"/>
            <ac:spMk id="40" creationId="{BA79A7CF-01AF-4178-9369-94E0C90EB046}"/>
          </ac:spMkLst>
        </pc:spChg>
        <pc:spChg chg="add">
          <ac:chgData name="Valentina Aprile" userId="5556d74e2da7c7f3" providerId="LiveId" clId="{B949BEFD-80C8-4F04-A9D0-237960814A15}" dt="2020-07-13T10:14:55.806" v="241" actId="26606"/>
          <ac:spMkLst>
            <pc:docMk/>
            <pc:sldMk cId="2996927225" sldId="321"/>
            <ac:spMk id="42" creationId="{99413ED5-9ED4-4772-BCE4-2BCAE6B12E35}"/>
          </ac:spMkLst>
        </pc:spChg>
        <pc:spChg chg="add">
          <ac:chgData name="Valentina Aprile" userId="5556d74e2da7c7f3" providerId="LiveId" clId="{B949BEFD-80C8-4F04-A9D0-237960814A15}" dt="2020-07-13T10:14:55.806" v="241" actId="26606"/>
          <ac:spMkLst>
            <pc:docMk/>
            <pc:sldMk cId="2996927225" sldId="321"/>
            <ac:spMk id="44" creationId="{04357C93-F0CB-4A1C-8F77-4E9063789819}"/>
          </ac:spMkLst>
        </pc:spChg>
        <pc:spChg chg="add">
          <ac:chgData name="Valentina Aprile" userId="5556d74e2da7c7f3" providerId="LiveId" clId="{B949BEFD-80C8-4F04-A9D0-237960814A15}" dt="2020-07-13T10:14:55.806" v="241" actId="26606"/>
          <ac:spMkLst>
            <pc:docMk/>
            <pc:sldMk cId="2996927225" sldId="321"/>
            <ac:spMk id="46" creationId="{90F533E9-6690-41A8-A372-4C6C622D028D}"/>
          </ac:spMkLst>
        </pc:spChg>
        <pc:graphicFrameChg chg="mod ord modGraphic">
          <ac:chgData name="Valentina Aprile" userId="5556d74e2da7c7f3" providerId="LiveId" clId="{B949BEFD-80C8-4F04-A9D0-237960814A15}" dt="2020-07-13T10:29:51.287" v="411"/>
          <ac:graphicFrameMkLst>
            <pc:docMk/>
            <pc:sldMk cId="2996927225" sldId="321"/>
            <ac:graphicFrameMk id="3" creationId="{6D6D531C-0D0E-4448-84D4-B913290B88C3}"/>
          </ac:graphicFrameMkLst>
        </pc:graphicFrameChg>
        <pc:cxnChg chg="del">
          <ac:chgData name="Valentina Aprile" userId="5556d74e2da7c7f3" providerId="LiveId" clId="{B949BEFD-80C8-4F04-A9D0-237960814A15}" dt="2020-07-13T10:14:55.806" v="241" actId="26606"/>
          <ac:cxnSpMkLst>
            <pc:docMk/>
            <pc:sldMk cId="2996927225" sldId="321"/>
            <ac:cxnSpMk id="29" creationId="{D2E961F1-4A28-4A5F-BBD4-6E400E5E6C75}"/>
          </ac:cxnSpMkLst>
        </pc:cxnChg>
        <pc:cxnChg chg="del">
          <ac:chgData name="Valentina Aprile" userId="5556d74e2da7c7f3" providerId="LiveId" clId="{B949BEFD-80C8-4F04-A9D0-237960814A15}" dt="2020-07-13T10:14:55.806" v="241" actId="26606"/>
          <ac:cxnSpMkLst>
            <pc:docMk/>
            <pc:sldMk cId="2996927225" sldId="321"/>
            <ac:cxnSpMk id="33" creationId="{A82415D3-DDE5-4D63-8CB3-23A5EC581B27}"/>
          </ac:cxnSpMkLst>
        </pc:cxnChg>
        <pc:cxnChg chg="del">
          <ac:chgData name="Valentina Aprile" userId="5556d74e2da7c7f3" providerId="LiveId" clId="{B949BEFD-80C8-4F04-A9D0-237960814A15}" dt="2020-07-13T10:14:55.806" v="241" actId="26606"/>
          <ac:cxnSpMkLst>
            <pc:docMk/>
            <pc:sldMk cId="2996927225" sldId="321"/>
            <ac:cxnSpMk id="35" creationId="{AD7193FB-6AE6-4B3B-8F89-56B55DD63B4D}"/>
          </ac:cxnSpMkLst>
        </pc:cxnChg>
      </pc:sldChg>
      <pc:sldChg chg="addSp delSp modSp">
        <pc:chgData name="Valentina Aprile" userId="5556d74e2da7c7f3" providerId="LiveId" clId="{B949BEFD-80C8-4F04-A9D0-237960814A15}" dt="2020-07-15T14:08:32.016" v="840" actId="20577"/>
        <pc:sldMkLst>
          <pc:docMk/>
          <pc:sldMk cId="4254697166" sldId="322"/>
        </pc:sldMkLst>
        <pc:graphicFrameChg chg="mod">
          <ac:chgData name="Valentina Aprile" userId="5556d74e2da7c7f3" providerId="LiveId" clId="{B949BEFD-80C8-4F04-A9D0-237960814A15}" dt="2020-07-15T14:08:32.016" v="840" actId="20577"/>
          <ac:graphicFrameMkLst>
            <pc:docMk/>
            <pc:sldMk cId="4254697166" sldId="322"/>
            <ac:graphicFrameMk id="5" creationId="{A3694FB0-BC03-42E2-9175-C45AC16816BF}"/>
          </ac:graphicFrameMkLst>
        </pc:graphicFrameChg>
        <pc:graphicFrameChg chg="mod">
          <ac:chgData name="Valentina Aprile" userId="5556d74e2da7c7f3" providerId="LiveId" clId="{B949BEFD-80C8-4F04-A9D0-237960814A15}" dt="2020-07-13T10:30:38.344" v="419" actId="1035"/>
          <ac:graphicFrameMkLst>
            <pc:docMk/>
            <pc:sldMk cId="4254697166" sldId="322"/>
            <ac:graphicFrameMk id="6" creationId="{D21432D9-C1D6-4A2A-A56D-37B889F1908A}"/>
          </ac:graphicFrameMkLst>
        </pc:graphicFrameChg>
        <pc:picChg chg="del">
          <ac:chgData name="Valentina Aprile" userId="5556d74e2da7c7f3" providerId="LiveId" clId="{B949BEFD-80C8-4F04-A9D0-237960814A15}" dt="2020-07-13T10:30:51.511" v="439" actId="478"/>
          <ac:picMkLst>
            <pc:docMk/>
            <pc:sldMk cId="4254697166" sldId="322"/>
            <ac:picMk id="9" creationId="{3B355DAB-3823-4DB5-BDB0-7111B2D275EB}"/>
          </ac:picMkLst>
        </pc:picChg>
        <pc:picChg chg="del mod">
          <ac:chgData name="Valentina Aprile" userId="5556d74e2da7c7f3" providerId="LiveId" clId="{B949BEFD-80C8-4F04-A9D0-237960814A15}" dt="2020-07-13T10:30:46.754" v="438" actId="478"/>
          <ac:picMkLst>
            <pc:docMk/>
            <pc:sldMk cId="4254697166" sldId="322"/>
            <ac:picMk id="10" creationId="{E3EA592C-E028-430A-8A1E-3B775B2943FC}"/>
          </ac:picMkLst>
        </pc:picChg>
        <pc:picChg chg="mod">
          <ac:chgData name="Valentina Aprile" userId="5556d74e2da7c7f3" providerId="LiveId" clId="{B949BEFD-80C8-4F04-A9D0-237960814A15}" dt="2020-07-13T10:30:43.982" v="436" actId="1036"/>
          <ac:picMkLst>
            <pc:docMk/>
            <pc:sldMk cId="4254697166" sldId="322"/>
            <ac:picMk id="11" creationId="{F085F9E9-08F4-4151-A717-5EECFF9052ED}"/>
          </ac:picMkLst>
        </pc:picChg>
        <pc:picChg chg="del">
          <ac:chgData name="Valentina Aprile" userId="5556d74e2da7c7f3" providerId="LiveId" clId="{B949BEFD-80C8-4F04-A9D0-237960814A15}" dt="2020-07-13T10:34:46.845" v="508" actId="478"/>
          <ac:picMkLst>
            <pc:docMk/>
            <pc:sldMk cId="4254697166" sldId="322"/>
            <ac:picMk id="13" creationId="{102DE6B2-8410-4CD9-BDEC-6262E5CA93AF}"/>
          </ac:picMkLst>
        </pc:picChg>
        <pc:picChg chg="add del ord">
          <ac:chgData name="Valentina Aprile" userId="5556d74e2da7c7f3" providerId="LiveId" clId="{B949BEFD-80C8-4F04-A9D0-237960814A15}" dt="2020-07-13T10:37:47.952" v="549" actId="478"/>
          <ac:picMkLst>
            <pc:docMk/>
            <pc:sldMk cId="4254697166" sldId="322"/>
            <ac:picMk id="15" creationId="{CEE86CC3-B532-4BAD-B916-840E17988E21}"/>
          </ac:picMkLst>
        </pc:picChg>
        <pc:picChg chg="add del">
          <ac:chgData name="Valentina Aprile" userId="5556d74e2da7c7f3" providerId="LiveId" clId="{B949BEFD-80C8-4F04-A9D0-237960814A15}" dt="2020-07-13T10:37:47.952" v="549" actId="478"/>
          <ac:picMkLst>
            <pc:docMk/>
            <pc:sldMk cId="4254697166" sldId="322"/>
            <ac:picMk id="16" creationId="{020BBF74-D596-4B28-A2BF-EBB17F2E5B17}"/>
          </ac:picMkLst>
        </pc:picChg>
        <pc:picChg chg="add mod">
          <ac:chgData name="Valentina Aprile" userId="5556d74e2da7c7f3" providerId="LiveId" clId="{B949BEFD-80C8-4F04-A9D0-237960814A15}" dt="2020-07-13T10:37:23.539" v="547" actId="1038"/>
          <ac:picMkLst>
            <pc:docMk/>
            <pc:sldMk cId="4254697166" sldId="322"/>
            <ac:picMk id="1026" creationId="{FD8EAD27-5A28-44D0-98BF-A916816AA5C3}"/>
          </ac:picMkLst>
        </pc:picChg>
        <pc:picChg chg="del mod">
          <ac:chgData name="Valentina Aprile" userId="5556d74e2da7c7f3" providerId="LiveId" clId="{B949BEFD-80C8-4F04-A9D0-237960814A15}" dt="2020-07-13T10:36:30.451" v="516" actId="478"/>
          <ac:picMkLst>
            <pc:docMk/>
            <pc:sldMk cId="4254697166" sldId="322"/>
            <ac:picMk id="11266" creationId="{05D62220-D99E-4DAA-B1B6-46EFFE4455BD}"/>
          </ac:picMkLst>
        </pc:picChg>
        <pc:cxnChg chg="del">
          <ac:chgData name="Valentina Aprile" userId="5556d74e2da7c7f3" providerId="LiveId" clId="{B949BEFD-80C8-4F04-A9D0-237960814A15}" dt="2020-07-13T10:36:49.501" v="523" actId="478"/>
          <ac:cxnSpMkLst>
            <pc:docMk/>
            <pc:sldMk cId="4254697166" sldId="322"/>
            <ac:cxnSpMk id="14" creationId="{47AAE86E-4578-4667-97C9-48165CFC5797}"/>
          </ac:cxnSpMkLst>
        </pc:cxnChg>
      </pc:sldChg>
      <pc:sldChg chg="addSp delSp modSp">
        <pc:chgData name="Valentina Aprile" userId="5556d74e2da7c7f3" providerId="LiveId" clId="{B949BEFD-80C8-4F04-A9D0-237960814A15}" dt="2020-07-15T10:15:59.594" v="827" actId="14100"/>
        <pc:sldMkLst>
          <pc:docMk/>
          <pc:sldMk cId="92573491" sldId="323"/>
        </pc:sldMkLst>
        <pc:spChg chg="add mod ord">
          <ac:chgData name="Valentina Aprile" userId="5556d74e2da7c7f3" providerId="LiveId" clId="{B949BEFD-80C8-4F04-A9D0-237960814A15}" dt="2020-07-13T10:46:39.911" v="614" actId="2085"/>
          <ac:spMkLst>
            <pc:docMk/>
            <pc:sldMk cId="92573491" sldId="323"/>
            <ac:spMk id="2" creationId="{34BB7EE8-4A73-44F6-8909-E7CA859AEDD1}"/>
          </ac:spMkLst>
        </pc:spChg>
        <pc:spChg chg="mod">
          <ac:chgData name="Valentina Aprile" userId="5556d74e2da7c7f3" providerId="LiveId" clId="{B949BEFD-80C8-4F04-A9D0-237960814A15}" dt="2020-07-15T10:15:59.594" v="827" actId="14100"/>
          <ac:spMkLst>
            <pc:docMk/>
            <pc:sldMk cId="92573491" sldId="323"/>
            <ac:spMk id="14" creationId="{7557CA65-15A5-4A34-9D0C-DEAB43BFFDBF}"/>
          </ac:spMkLst>
        </pc:spChg>
        <pc:picChg chg="del">
          <ac:chgData name="Valentina Aprile" userId="5556d74e2da7c7f3" providerId="LiveId" clId="{B949BEFD-80C8-4F04-A9D0-237960814A15}" dt="2020-07-13T10:19:03.643" v="301" actId="478"/>
          <ac:picMkLst>
            <pc:docMk/>
            <pc:sldMk cId="92573491" sldId="323"/>
            <ac:picMk id="22" creationId="{5C5122BF-05A2-4B0B-A56E-49DFB6C47318}"/>
          </ac:picMkLst>
        </pc:picChg>
        <pc:picChg chg="del mod">
          <ac:chgData name="Valentina Aprile" userId="5556d74e2da7c7f3" providerId="LiveId" clId="{B949BEFD-80C8-4F04-A9D0-237960814A15}" dt="2020-07-13T10:19:05.767" v="302" actId="478"/>
          <ac:picMkLst>
            <pc:docMk/>
            <pc:sldMk cId="92573491" sldId="323"/>
            <ac:picMk id="24" creationId="{F054EAFB-2BE3-441C-83DE-59950E4F72FC}"/>
          </ac:picMkLst>
        </pc:picChg>
        <pc:cxnChg chg="mod">
          <ac:chgData name="Valentina Aprile" userId="5556d74e2da7c7f3" providerId="LiveId" clId="{B949BEFD-80C8-4F04-A9D0-237960814A15}" dt="2020-07-13T10:47:38.482" v="624" actId="1036"/>
          <ac:cxnSpMkLst>
            <pc:docMk/>
            <pc:sldMk cId="92573491" sldId="323"/>
            <ac:cxnSpMk id="23" creationId="{E21AEA9F-4EC6-4351-A103-36F07B5CDA4D}"/>
          </ac:cxnSpMkLst>
        </pc:cxnChg>
        <pc:cxnChg chg="del mod">
          <ac:chgData name="Valentina Aprile" userId="5556d74e2da7c7f3" providerId="LiveId" clId="{B949BEFD-80C8-4F04-A9D0-237960814A15}" dt="2020-07-13T09:59:47.830" v="75" actId="478"/>
          <ac:cxnSpMkLst>
            <pc:docMk/>
            <pc:sldMk cId="92573491" sldId="323"/>
            <ac:cxnSpMk id="25" creationId="{DBCA688A-AD76-4042-A24A-7E654DA3068E}"/>
          </ac:cxnSpMkLst>
        </pc:cxnChg>
      </pc:sldChg>
      <pc:sldChg chg="modSp">
        <pc:chgData name="Valentina Aprile" userId="5556d74e2da7c7f3" providerId="LiveId" clId="{B949BEFD-80C8-4F04-A9D0-237960814A15}" dt="2020-07-13T10:38:32.800" v="556" actId="207"/>
        <pc:sldMkLst>
          <pc:docMk/>
          <pc:sldMk cId="1234508278" sldId="324"/>
        </pc:sldMkLst>
        <pc:graphicFrameChg chg="modGraphic">
          <ac:chgData name="Valentina Aprile" userId="5556d74e2da7c7f3" providerId="LiveId" clId="{B949BEFD-80C8-4F04-A9D0-237960814A15}" dt="2020-07-13T10:38:32.800" v="556" actId="207"/>
          <ac:graphicFrameMkLst>
            <pc:docMk/>
            <pc:sldMk cId="1234508278" sldId="324"/>
            <ac:graphicFrameMk id="8" creationId="{16BE6E60-BBD6-4F2F-9D8D-AE1AF57C566A}"/>
          </ac:graphicFrameMkLst>
        </pc:graphicFrameChg>
      </pc:sldChg>
      <pc:sldChg chg="modSp setBg">
        <pc:chgData name="Valentina Aprile" userId="5556d74e2da7c7f3" providerId="LiveId" clId="{B949BEFD-80C8-4F04-A9D0-237960814A15}" dt="2020-07-13T10:45:55.590" v="605" actId="14100"/>
        <pc:sldMkLst>
          <pc:docMk/>
          <pc:sldMk cId="524426263" sldId="339"/>
        </pc:sldMkLst>
        <pc:spChg chg="mod">
          <ac:chgData name="Valentina Aprile" userId="5556d74e2da7c7f3" providerId="LiveId" clId="{B949BEFD-80C8-4F04-A9D0-237960814A15}" dt="2020-07-13T10:45:55.590" v="605" actId="14100"/>
          <ac:spMkLst>
            <pc:docMk/>
            <pc:sldMk cId="524426263" sldId="339"/>
            <ac:spMk id="5" creationId="{84C9CAA6-F542-49B8-97CC-4A74D72BE1CA}"/>
          </ac:spMkLst>
        </pc:spChg>
      </pc:sldChg>
      <pc:sldChg chg="modSp setBg">
        <pc:chgData name="Valentina Aprile" userId="5556d74e2da7c7f3" providerId="LiveId" clId="{B949BEFD-80C8-4F04-A9D0-237960814A15}" dt="2020-07-13T10:18:57.342" v="300"/>
        <pc:sldMkLst>
          <pc:docMk/>
          <pc:sldMk cId="173080285" sldId="340"/>
        </pc:sldMkLst>
        <pc:spChg chg="mod">
          <ac:chgData name="Valentina Aprile" userId="5556d74e2da7c7f3" providerId="LiveId" clId="{B949BEFD-80C8-4F04-A9D0-237960814A15}" dt="2020-07-13T10:18:47.105" v="299" actId="207"/>
          <ac:spMkLst>
            <pc:docMk/>
            <pc:sldMk cId="173080285" sldId="340"/>
            <ac:spMk id="2" creationId="{998C1B58-BBA7-4C32-88A9-A11AACDFC3DF}"/>
          </ac:spMkLst>
        </pc:spChg>
        <pc:spChg chg="mod">
          <ac:chgData name="Valentina Aprile" userId="5556d74e2da7c7f3" providerId="LiveId" clId="{B949BEFD-80C8-4F04-A9D0-237960814A15}" dt="2020-07-13T10:18:41.362" v="298" actId="207"/>
          <ac:spMkLst>
            <pc:docMk/>
            <pc:sldMk cId="173080285" sldId="340"/>
            <ac:spMk id="3" creationId="{FBF67910-28A1-4864-9C90-B5AD4F5CE61D}"/>
          </ac:spMkLst>
        </pc:spChg>
        <pc:picChg chg="mod">
          <ac:chgData name="Valentina Aprile" userId="5556d74e2da7c7f3" providerId="LiveId" clId="{B949BEFD-80C8-4F04-A9D0-237960814A15}" dt="2020-07-13T10:18:16.472" v="296" actId="14100"/>
          <ac:picMkLst>
            <pc:docMk/>
            <pc:sldMk cId="173080285" sldId="340"/>
            <ac:picMk id="10242" creationId="{F512FD92-6B52-40A2-85F3-E98921649B49}"/>
          </ac:picMkLst>
        </pc:picChg>
      </pc:sldChg>
      <pc:sldChg chg="modSp">
        <pc:chgData name="Valentina Aprile" userId="5556d74e2da7c7f3" providerId="LiveId" clId="{B949BEFD-80C8-4F04-A9D0-237960814A15}" dt="2020-07-15T14:28:50.118" v="1061" actId="20577"/>
        <pc:sldMkLst>
          <pc:docMk/>
          <pc:sldMk cId="369284010" sldId="341"/>
        </pc:sldMkLst>
        <pc:graphicFrameChg chg="modGraphic">
          <ac:chgData name="Valentina Aprile" userId="5556d74e2da7c7f3" providerId="LiveId" clId="{B949BEFD-80C8-4F04-A9D0-237960814A15}" dt="2020-07-15T14:28:50.118" v="1061" actId="20577"/>
          <ac:graphicFrameMkLst>
            <pc:docMk/>
            <pc:sldMk cId="369284010" sldId="341"/>
            <ac:graphicFrameMk id="2" creationId="{979DCA67-1D4A-4541-A302-26F908D65BD3}"/>
          </ac:graphicFrameMkLst>
        </pc:graphicFrameChg>
      </pc:sldChg>
      <pc:sldChg chg="addSp delSp setBg">
        <pc:chgData name="Valentina Aprile" userId="5556d74e2da7c7f3" providerId="LiveId" clId="{B949BEFD-80C8-4F04-A9D0-237960814A15}" dt="2020-07-13T09:57:42.239" v="47"/>
        <pc:sldMkLst>
          <pc:docMk/>
          <pc:sldMk cId="1554226001" sldId="344"/>
        </pc:sldMkLst>
        <pc:spChg chg="del">
          <ac:chgData name="Valentina Aprile" userId="5556d74e2da7c7f3" providerId="LiveId" clId="{B949BEFD-80C8-4F04-A9D0-237960814A15}" dt="2020-07-13T09:57:11.645" v="45" actId="478"/>
          <ac:spMkLst>
            <pc:docMk/>
            <pc:sldMk cId="1554226001" sldId="344"/>
            <ac:spMk id="8" creationId="{110B41F3-BA8D-457F-93A1-D9F54DE5D706}"/>
          </ac:spMkLst>
        </pc:spChg>
        <pc:spChg chg="add del">
          <ac:chgData name="Valentina Aprile" userId="5556d74e2da7c7f3" providerId="LiveId" clId="{B949BEFD-80C8-4F04-A9D0-237960814A15}" dt="2020-07-13T09:57:32.049" v="46" actId="478"/>
          <ac:spMkLst>
            <pc:docMk/>
            <pc:sldMk cId="1554226001" sldId="344"/>
            <ac:spMk id="12" creationId="{AFD51788-5AB4-4920-AA19-62E9E2437C57}"/>
          </ac:spMkLst>
        </pc:spChg>
        <pc:spChg chg="add">
          <ac:chgData name="Valentina Aprile" userId="5556d74e2da7c7f3" providerId="LiveId" clId="{B949BEFD-80C8-4F04-A9D0-237960814A15}" dt="2020-07-13T09:57:42.239" v="47"/>
          <ac:spMkLst>
            <pc:docMk/>
            <pc:sldMk cId="1554226001" sldId="344"/>
            <ac:spMk id="16" creationId="{4CCB25CE-D598-449F-B56A-85BCE967F5DD}"/>
          </ac:spMkLst>
        </pc:spChg>
        <pc:graphicFrameChg chg="add del">
          <ac:chgData name="Valentina Aprile" userId="5556d74e2da7c7f3" providerId="LiveId" clId="{B949BEFD-80C8-4F04-A9D0-237960814A15}" dt="2020-07-13T09:57:02.781" v="44" actId="478"/>
          <ac:graphicFrameMkLst>
            <pc:docMk/>
            <pc:sldMk cId="1554226001" sldId="344"/>
            <ac:graphicFrameMk id="13" creationId="{93420170-590B-4130-8E68-5B083712D7FE}"/>
          </ac:graphicFrameMkLst>
        </pc:graphicFrameChg>
        <pc:picChg chg="add">
          <ac:chgData name="Valentina Aprile" userId="5556d74e2da7c7f3" providerId="LiveId" clId="{B949BEFD-80C8-4F04-A9D0-237960814A15}" dt="2020-07-13T09:56:54.498" v="43"/>
          <ac:picMkLst>
            <pc:docMk/>
            <pc:sldMk cId="1554226001" sldId="344"/>
            <ac:picMk id="14" creationId="{CECF603F-BC11-44F2-AF2D-299D26738D70}"/>
          </ac:picMkLst>
        </pc:picChg>
        <pc:picChg chg="add">
          <ac:chgData name="Valentina Aprile" userId="5556d74e2da7c7f3" providerId="LiveId" clId="{B949BEFD-80C8-4F04-A9D0-237960814A15}" dt="2020-07-13T09:56:54.498" v="43"/>
          <ac:picMkLst>
            <pc:docMk/>
            <pc:sldMk cId="1554226001" sldId="344"/>
            <ac:picMk id="15" creationId="{FC5C710A-146E-4F9B-82F6-DD03F896C083}"/>
          </ac:picMkLst>
        </pc:picChg>
      </pc:sldChg>
      <pc:sldChg chg="addSp delSp modSp add">
        <pc:chgData name="Valentina Aprile" userId="5556d74e2da7c7f3" providerId="LiveId" clId="{B949BEFD-80C8-4F04-A9D0-237960814A15}" dt="2020-07-13T13:01:13.307" v="639" actId="14734"/>
        <pc:sldMkLst>
          <pc:docMk/>
          <pc:sldMk cId="1265255417" sldId="383"/>
        </pc:sldMkLst>
        <pc:spChg chg="mod">
          <ac:chgData name="Valentina Aprile" userId="5556d74e2da7c7f3" providerId="LiveId" clId="{B949BEFD-80C8-4F04-A9D0-237960814A15}" dt="2020-07-13T10:24:25.355" v="344" actId="113"/>
          <ac:spMkLst>
            <pc:docMk/>
            <pc:sldMk cId="1265255417" sldId="383"/>
            <ac:spMk id="2" creationId="{001FE2E8-1107-4F5F-AC1D-706A2A8A6B69}"/>
          </ac:spMkLst>
        </pc:spChg>
        <pc:spChg chg="add mod">
          <ac:chgData name="Valentina Aprile" userId="5556d74e2da7c7f3" providerId="LiveId" clId="{B949BEFD-80C8-4F04-A9D0-237960814A15}" dt="2020-07-13T10:23:33.591" v="336" actId="14100"/>
          <ac:spMkLst>
            <pc:docMk/>
            <pc:sldMk cId="1265255417" sldId="383"/>
            <ac:spMk id="3" creationId="{E0E0324D-AA7A-424F-8FB9-B22288B9BC72}"/>
          </ac:spMkLst>
        </pc:spChg>
        <pc:spChg chg="del">
          <ac:chgData name="Valentina Aprile" userId="5556d74e2da7c7f3" providerId="LiveId" clId="{B949BEFD-80C8-4F04-A9D0-237960814A15}" dt="2020-07-13T10:01:21.067" v="79" actId="26606"/>
          <ac:spMkLst>
            <pc:docMk/>
            <pc:sldMk cId="1265255417" sldId="383"/>
            <ac:spMk id="31" creationId="{7F57BEA8-497D-4AA8-8A18-BDCD696B25FE}"/>
          </ac:spMkLst>
        </pc:spChg>
        <pc:spChg chg="add">
          <ac:chgData name="Valentina Aprile" userId="5556d74e2da7c7f3" providerId="LiveId" clId="{B949BEFD-80C8-4F04-A9D0-237960814A15}" dt="2020-07-13T10:01:21.067" v="79" actId="26606"/>
          <ac:spMkLst>
            <pc:docMk/>
            <pc:sldMk cId="1265255417" sldId="383"/>
            <ac:spMk id="40" creationId="{BA79A7CF-01AF-4178-9369-94E0C90EB046}"/>
          </ac:spMkLst>
        </pc:spChg>
        <pc:spChg chg="add">
          <ac:chgData name="Valentina Aprile" userId="5556d74e2da7c7f3" providerId="LiveId" clId="{B949BEFD-80C8-4F04-A9D0-237960814A15}" dt="2020-07-13T10:01:21.067" v="79" actId="26606"/>
          <ac:spMkLst>
            <pc:docMk/>
            <pc:sldMk cId="1265255417" sldId="383"/>
            <ac:spMk id="42" creationId="{99413ED5-9ED4-4772-BCE4-2BCAE6B12E35}"/>
          </ac:spMkLst>
        </pc:spChg>
        <pc:spChg chg="add">
          <ac:chgData name="Valentina Aprile" userId="5556d74e2da7c7f3" providerId="LiveId" clId="{B949BEFD-80C8-4F04-A9D0-237960814A15}" dt="2020-07-13T10:01:21.067" v="79" actId="26606"/>
          <ac:spMkLst>
            <pc:docMk/>
            <pc:sldMk cId="1265255417" sldId="383"/>
            <ac:spMk id="44" creationId="{04357C93-F0CB-4A1C-8F77-4E9063789819}"/>
          </ac:spMkLst>
        </pc:spChg>
        <pc:spChg chg="add">
          <ac:chgData name="Valentina Aprile" userId="5556d74e2da7c7f3" providerId="LiveId" clId="{B949BEFD-80C8-4F04-A9D0-237960814A15}" dt="2020-07-13T10:01:21.067" v="79" actId="26606"/>
          <ac:spMkLst>
            <pc:docMk/>
            <pc:sldMk cId="1265255417" sldId="383"/>
            <ac:spMk id="46" creationId="{90F533E9-6690-41A8-A372-4C6C622D028D}"/>
          </ac:spMkLst>
        </pc:spChg>
        <pc:graphicFrameChg chg="mod ord modGraphic">
          <ac:chgData name="Valentina Aprile" userId="5556d74e2da7c7f3" providerId="LiveId" clId="{B949BEFD-80C8-4F04-A9D0-237960814A15}" dt="2020-07-13T13:01:13.307" v="639" actId="14734"/>
          <ac:graphicFrameMkLst>
            <pc:docMk/>
            <pc:sldMk cId="1265255417" sldId="383"/>
            <ac:graphicFrameMk id="24" creationId="{0FF87CE6-6E7B-4A48-BD1F-5B8CF691A7EF}"/>
          </ac:graphicFrameMkLst>
        </pc:graphicFrameChg>
        <pc:picChg chg="del">
          <ac:chgData name="Valentina Aprile" userId="5556d74e2da7c7f3" providerId="LiveId" clId="{B949BEFD-80C8-4F04-A9D0-237960814A15}" dt="2020-07-13T10:01:06.273" v="78" actId="478"/>
          <ac:picMkLst>
            <pc:docMk/>
            <pc:sldMk cId="1265255417" sldId="383"/>
            <ac:picMk id="4" creationId="{947F1235-A696-427B-8248-9F5A06EA3D36}"/>
          </ac:picMkLst>
        </pc:picChg>
        <pc:picChg chg="add mod">
          <ac:chgData name="Valentina Aprile" userId="5556d74e2da7c7f3" providerId="LiveId" clId="{B949BEFD-80C8-4F04-A9D0-237960814A15}" dt="2020-07-13T10:03:17.513" v="98" actId="1076"/>
          <ac:picMkLst>
            <pc:docMk/>
            <pc:sldMk cId="1265255417" sldId="383"/>
            <ac:picMk id="15" creationId="{D51FAE40-CABF-4E5E-A711-18E0DCBD4E97}"/>
          </ac:picMkLst>
        </pc:picChg>
        <pc:cxnChg chg="del">
          <ac:chgData name="Valentina Aprile" userId="5556d74e2da7c7f3" providerId="LiveId" clId="{B949BEFD-80C8-4F04-A9D0-237960814A15}" dt="2020-07-13T10:01:21.067" v="79" actId="26606"/>
          <ac:cxnSpMkLst>
            <pc:docMk/>
            <pc:sldMk cId="1265255417" sldId="383"/>
            <ac:cxnSpMk id="29" creationId="{D2E961F1-4A28-4A5F-BBD4-6E400E5E6C75}"/>
          </ac:cxnSpMkLst>
        </pc:cxnChg>
        <pc:cxnChg chg="del">
          <ac:chgData name="Valentina Aprile" userId="5556d74e2da7c7f3" providerId="LiveId" clId="{B949BEFD-80C8-4F04-A9D0-237960814A15}" dt="2020-07-13T10:01:21.067" v="79" actId="26606"/>
          <ac:cxnSpMkLst>
            <pc:docMk/>
            <pc:sldMk cId="1265255417" sldId="383"/>
            <ac:cxnSpMk id="33" creationId="{A82415D3-DDE5-4D63-8CB3-23A5EC581B27}"/>
          </ac:cxnSpMkLst>
        </pc:cxnChg>
        <pc:cxnChg chg="del">
          <ac:chgData name="Valentina Aprile" userId="5556d74e2da7c7f3" providerId="LiveId" clId="{B949BEFD-80C8-4F04-A9D0-237960814A15}" dt="2020-07-13T10:01:21.067" v="79" actId="26606"/>
          <ac:cxnSpMkLst>
            <pc:docMk/>
            <pc:sldMk cId="1265255417" sldId="383"/>
            <ac:cxnSpMk id="35" creationId="{AD7193FB-6AE6-4B3B-8F89-56B55DD63B4D}"/>
          </ac:cxnSpMkLst>
        </pc:cxnChg>
      </pc:sldChg>
      <pc:sldChg chg="addSp delSp modSp add">
        <pc:chgData name="Valentina Aprile" userId="5556d74e2da7c7f3" providerId="LiveId" clId="{B949BEFD-80C8-4F04-A9D0-237960814A15}" dt="2020-07-13T10:26:26.425" v="370" actId="1076"/>
        <pc:sldMkLst>
          <pc:docMk/>
          <pc:sldMk cId="3221012108" sldId="384"/>
        </pc:sldMkLst>
        <pc:spChg chg="mod">
          <ac:chgData name="Valentina Aprile" userId="5556d74e2da7c7f3" providerId="LiveId" clId="{B949BEFD-80C8-4F04-A9D0-237960814A15}" dt="2020-07-13T10:24:56.641" v="347" actId="113"/>
          <ac:spMkLst>
            <pc:docMk/>
            <pc:sldMk cId="3221012108" sldId="384"/>
            <ac:spMk id="2" creationId="{001FE2E8-1107-4F5F-AC1D-706A2A8A6B69}"/>
          </ac:spMkLst>
        </pc:spChg>
        <pc:spChg chg="add">
          <ac:chgData name="Valentina Aprile" userId="5556d74e2da7c7f3" providerId="LiveId" clId="{B949BEFD-80C8-4F04-A9D0-237960814A15}" dt="2020-07-13T10:24:53.083" v="346"/>
          <ac:spMkLst>
            <pc:docMk/>
            <pc:sldMk cId="3221012108" sldId="384"/>
            <ac:spMk id="16" creationId="{C5A53C0B-C1C3-49DB-A4FB-AE6CFD6CC58F}"/>
          </ac:spMkLst>
        </pc:spChg>
        <pc:spChg chg="del">
          <ac:chgData name="Valentina Aprile" userId="5556d74e2da7c7f3" providerId="LiveId" clId="{B949BEFD-80C8-4F04-A9D0-237960814A15}" dt="2020-07-13T10:03:33.926" v="101" actId="26606"/>
          <ac:spMkLst>
            <pc:docMk/>
            <pc:sldMk cId="3221012108" sldId="384"/>
            <ac:spMk id="31" creationId="{7F57BEA8-497D-4AA8-8A18-BDCD696B25FE}"/>
          </ac:spMkLst>
        </pc:spChg>
        <pc:spChg chg="add">
          <ac:chgData name="Valentina Aprile" userId="5556d74e2da7c7f3" providerId="LiveId" clId="{B949BEFD-80C8-4F04-A9D0-237960814A15}" dt="2020-07-13T10:03:33.926" v="101" actId="26606"/>
          <ac:spMkLst>
            <pc:docMk/>
            <pc:sldMk cId="3221012108" sldId="384"/>
            <ac:spMk id="40" creationId="{BA79A7CF-01AF-4178-9369-94E0C90EB046}"/>
          </ac:spMkLst>
        </pc:spChg>
        <pc:spChg chg="add">
          <ac:chgData name="Valentina Aprile" userId="5556d74e2da7c7f3" providerId="LiveId" clId="{B949BEFD-80C8-4F04-A9D0-237960814A15}" dt="2020-07-13T10:03:33.926" v="101" actId="26606"/>
          <ac:spMkLst>
            <pc:docMk/>
            <pc:sldMk cId="3221012108" sldId="384"/>
            <ac:spMk id="42" creationId="{99413ED5-9ED4-4772-BCE4-2BCAE6B12E35}"/>
          </ac:spMkLst>
        </pc:spChg>
        <pc:spChg chg="add">
          <ac:chgData name="Valentina Aprile" userId="5556d74e2da7c7f3" providerId="LiveId" clId="{B949BEFD-80C8-4F04-A9D0-237960814A15}" dt="2020-07-13T10:03:33.926" v="101" actId="26606"/>
          <ac:spMkLst>
            <pc:docMk/>
            <pc:sldMk cId="3221012108" sldId="384"/>
            <ac:spMk id="44" creationId="{04357C93-F0CB-4A1C-8F77-4E9063789819}"/>
          </ac:spMkLst>
        </pc:spChg>
        <pc:spChg chg="add">
          <ac:chgData name="Valentina Aprile" userId="5556d74e2da7c7f3" providerId="LiveId" clId="{B949BEFD-80C8-4F04-A9D0-237960814A15}" dt="2020-07-13T10:03:33.926" v="101" actId="26606"/>
          <ac:spMkLst>
            <pc:docMk/>
            <pc:sldMk cId="3221012108" sldId="384"/>
            <ac:spMk id="46" creationId="{90F533E9-6690-41A8-A372-4C6C622D028D}"/>
          </ac:spMkLst>
        </pc:spChg>
        <pc:graphicFrameChg chg="mod ord modGraphic">
          <ac:chgData name="Valentina Aprile" userId="5556d74e2da7c7f3" providerId="LiveId" clId="{B949BEFD-80C8-4F04-A9D0-237960814A15}" dt="2020-07-13T10:26:26.425" v="370" actId="1076"/>
          <ac:graphicFrameMkLst>
            <pc:docMk/>
            <pc:sldMk cId="3221012108" sldId="384"/>
            <ac:graphicFrameMk id="5" creationId="{A2FF7B2B-C400-4EC8-8B66-6AE1A9E6FBA3}"/>
          </ac:graphicFrameMkLst>
        </pc:graphicFrameChg>
        <pc:picChg chg="del">
          <ac:chgData name="Valentina Aprile" userId="5556d74e2da7c7f3" providerId="LiveId" clId="{B949BEFD-80C8-4F04-A9D0-237960814A15}" dt="2020-07-13T10:03:30.244" v="100" actId="478"/>
          <ac:picMkLst>
            <pc:docMk/>
            <pc:sldMk cId="3221012108" sldId="384"/>
            <ac:picMk id="7" creationId="{9CDCC8C4-E992-4760-8118-E3BE9FAD170D}"/>
          </ac:picMkLst>
        </pc:picChg>
        <pc:picChg chg="mod">
          <ac:chgData name="Valentina Aprile" userId="5556d74e2da7c7f3" providerId="LiveId" clId="{B949BEFD-80C8-4F04-A9D0-237960814A15}" dt="2020-07-13T10:16:30.821" v="278" actId="166"/>
          <ac:picMkLst>
            <pc:docMk/>
            <pc:sldMk cId="3221012108" sldId="384"/>
            <ac:picMk id="10" creationId="{BA10F170-1183-4AEA-888D-25E56F50713A}"/>
          </ac:picMkLst>
        </pc:picChg>
        <pc:picChg chg="add mod">
          <ac:chgData name="Valentina Aprile" userId="5556d74e2da7c7f3" providerId="LiveId" clId="{B949BEFD-80C8-4F04-A9D0-237960814A15}" dt="2020-07-13T10:04:24.902" v="115" actId="1076"/>
          <ac:picMkLst>
            <pc:docMk/>
            <pc:sldMk cId="3221012108" sldId="384"/>
            <ac:picMk id="15" creationId="{240D0C9A-AB44-4762-912C-36330A28406A}"/>
          </ac:picMkLst>
        </pc:picChg>
        <pc:cxnChg chg="del">
          <ac:chgData name="Valentina Aprile" userId="5556d74e2da7c7f3" providerId="LiveId" clId="{B949BEFD-80C8-4F04-A9D0-237960814A15}" dt="2020-07-13T10:03:33.926" v="101" actId="26606"/>
          <ac:cxnSpMkLst>
            <pc:docMk/>
            <pc:sldMk cId="3221012108" sldId="384"/>
            <ac:cxnSpMk id="29" creationId="{D2E961F1-4A28-4A5F-BBD4-6E400E5E6C75}"/>
          </ac:cxnSpMkLst>
        </pc:cxnChg>
        <pc:cxnChg chg="del">
          <ac:chgData name="Valentina Aprile" userId="5556d74e2da7c7f3" providerId="LiveId" clId="{B949BEFD-80C8-4F04-A9D0-237960814A15}" dt="2020-07-13T10:03:33.926" v="101" actId="26606"/>
          <ac:cxnSpMkLst>
            <pc:docMk/>
            <pc:sldMk cId="3221012108" sldId="384"/>
            <ac:cxnSpMk id="33" creationId="{A82415D3-DDE5-4D63-8CB3-23A5EC581B27}"/>
          </ac:cxnSpMkLst>
        </pc:cxnChg>
        <pc:cxnChg chg="del">
          <ac:chgData name="Valentina Aprile" userId="5556d74e2da7c7f3" providerId="LiveId" clId="{B949BEFD-80C8-4F04-A9D0-237960814A15}" dt="2020-07-13T10:03:33.926" v="101" actId="26606"/>
          <ac:cxnSpMkLst>
            <pc:docMk/>
            <pc:sldMk cId="3221012108" sldId="384"/>
            <ac:cxnSpMk id="35" creationId="{AD7193FB-6AE6-4B3B-8F89-56B55DD63B4D}"/>
          </ac:cxnSpMkLst>
        </pc:cxnChg>
      </pc:sldChg>
      <pc:sldChg chg="addSp delSp modSp add">
        <pc:chgData name="Valentina Aprile" userId="5556d74e2da7c7f3" providerId="LiveId" clId="{B949BEFD-80C8-4F04-A9D0-237960814A15}" dt="2020-07-13T10:27:54.653" v="390" actId="20577"/>
        <pc:sldMkLst>
          <pc:docMk/>
          <pc:sldMk cId="3914288579" sldId="385"/>
        </pc:sldMkLst>
        <pc:spChg chg="mod">
          <ac:chgData name="Valentina Aprile" userId="5556d74e2da7c7f3" providerId="LiveId" clId="{B949BEFD-80C8-4F04-A9D0-237960814A15}" dt="2020-07-13T10:27:15.963" v="380" actId="403"/>
          <ac:spMkLst>
            <pc:docMk/>
            <pc:sldMk cId="3914288579" sldId="385"/>
            <ac:spMk id="2" creationId="{001FE2E8-1107-4F5F-AC1D-706A2A8A6B69}"/>
          </ac:spMkLst>
        </pc:spChg>
        <pc:spChg chg="add">
          <ac:chgData name="Valentina Aprile" userId="5556d74e2da7c7f3" providerId="LiveId" clId="{B949BEFD-80C8-4F04-A9D0-237960814A15}" dt="2020-07-13T10:27:00.896" v="372"/>
          <ac:spMkLst>
            <pc:docMk/>
            <pc:sldMk cId="3914288579" sldId="385"/>
            <ac:spMk id="16" creationId="{A62DC75B-0F9E-46AB-A52F-C8D2CB6641ED}"/>
          </ac:spMkLst>
        </pc:spChg>
        <pc:spChg chg="del">
          <ac:chgData name="Valentina Aprile" userId="5556d74e2da7c7f3" providerId="LiveId" clId="{B949BEFD-80C8-4F04-A9D0-237960814A15}" dt="2020-07-13T10:07:28.398" v="147" actId="26606"/>
          <ac:spMkLst>
            <pc:docMk/>
            <pc:sldMk cId="3914288579" sldId="385"/>
            <ac:spMk id="39" creationId="{7F57BEA8-497D-4AA8-8A18-BDCD696B25FE}"/>
          </ac:spMkLst>
        </pc:spChg>
        <pc:spChg chg="add">
          <ac:chgData name="Valentina Aprile" userId="5556d74e2da7c7f3" providerId="LiveId" clId="{B949BEFD-80C8-4F04-A9D0-237960814A15}" dt="2020-07-13T10:07:28.398" v="147" actId="26606"/>
          <ac:spMkLst>
            <pc:docMk/>
            <pc:sldMk cId="3914288579" sldId="385"/>
            <ac:spMk id="48" creationId="{BA79A7CF-01AF-4178-9369-94E0C90EB046}"/>
          </ac:spMkLst>
        </pc:spChg>
        <pc:spChg chg="add">
          <ac:chgData name="Valentina Aprile" userId="5556d74e2da7c7f3" providerId="LiveId" clId="{B949BEFD-80C8-4F04-A9D0-237960814A15}" dt="2020-07-13T10:07:28.398" v="147" actId="26606"/>
          <ac:spMkLst>
            <pc:docMk/>
            <pc:sldMk cId="3914288579" sldId="385"/>
            <ac:spMk id="50" creationId="{99413ED5-9ED4-4772-BCE4-2BCAE6B12E35}"/>
          </ac:spMkLst>
        </pc:spChg>
        <pc:spChg chg="add">
          <ac:chgData name="Valentina Aprile" userId="5556d74e2da7c7f3" providerId="LiveId" clId="{B949BEFD-80C8-4F04-A9D0-237960814A15}" dt="2020-07-13T10:07:28.398" v="147" actId="26606"/>
          <ac:spMkLst>
            <pc:docMk/>
            <pc:sldMk cId="3914288579" sldId="385"/>
            <ac:spMk id="52" creationId="{04357C93-F0CB-4A1C-8F77-4E9063789819}"/>
          </ac:spMkLst>
        </pc:spChg>
        <pc:spChg chg="add">
          <ac:chgData name="Valentina Aprile" userId="5556d74e2da7c7f3" providerId="LiveId" clId="{B949BEFD-80C8-4F04-A9D0-237960814A15}" dt="2020-07-13T10:07:28.398" v="147" actId="26606"/>
          <ac:spMkLst>
            <pc:docMk/>
            <pc:sldMk cId="3914288579" sldId="385"/>
            <ac:spMk id="54" creationId="{90F533E9-6690-41A8-A372-4C6C622D028D}"/>
          </ac:spMkLst>
        </pc:spChg>
        <pc:graphicFrameChg chg="mod ord modGraphic">
          <ac:chgData name="Valentina Aprile" userId="5556d74e2da7c7f3" providerId="LiveId" clId="{B949BEFD-80C8-4F04-A9D0-237960814A15}" dt="2020-07-13T10:27:54.653" v="390" actId="20577"/>
          <ac:graphicFrameMkLst>
            <pc:docMk/>
            <pc:sldMk cId="3914288579" sldId="385"/>
            <ac:graphicFrameMk id="4" creationId="{A32CB5EA-7A49-4FB5-8427-0A4DC9F385F2}"/>
          </ac:graphicFrameMkLst>
        </pc:graphicFrameChg>
        <pc:picChg chg="add mod">
          <ac:chgData name="Valentina Aprile" userId="5556d74e2da7c7f3" providerId="LiveId" clId="{B949BEFD-80C8-4F04-A9D0-237960814A15}" dt="2020-07-13T10:11:08.722" v="209" actId="1035"/>
          <ac:picMkLst>
            <pc:docMk/>
            <pc:sldMk cId="3914288579" sldId="385"/>
            <ac:picMk id="15" creationId="{5ADE9C96-A396-4AD5-9DC9-1169FFE1FFF9}"/>
          </ac:picMkLst>
        </pc:picChg>
        <pc:picChg chg="del">
          <ac:chgData name="Valentina Aprile" userId="5556d74e2da7c7f3" providerId="LiveId" clId="{B949BEFD-80C8-4F04-A9D0-237960814A15}" dt="2020-07-13T10:07:20.222" v="146" actId="478"/>
          <ac:picMkLst>
            <pc:docMk/>
            <pc:sldMk cId="3914288579" sldId="385"/>
            <ac:picMk id="23" creationId="{F79CAFA4-133B-43CE-915C-632A8AA6FF44}"/>
          </ac:picMkLst>
        </pc:picChg>
        <pc:cxnChg chg="del">
          <ac:chgData name="Valentina Aprile" userId="5556d74e2da7c7f3" providerId="LiveId" clId="{B949BEFD-80C8-4F04-A9D0-237960814A15}" dt="2020-07-13T10:07:28.398" v="147" actId="26606"/>
          <ac:cxnSpMkLst>
            <pc:docMk/>
            <pc:sldMk cId="3914288579" sldId="385"/>
            <ac:cxnSpMk id="37" creationId="{D2E961F1-4A28-4A5F-BBD4-6E400E5E6C75}"/>
          </ac:cxnSpMkLst>
        </pc:cxnChg>
        <pc:cxnChg chg="del">
          <ac:chgData name="Valentina Aprile" userId="5556d74e2da7c7f3" providerId="LiveId" clId="{B949BEFD-80C8-4F04-A9D0-237960814A15}" dt="2020-07-13T10:07:28.398" v="147" actId="26606"/>
          <ac:cxnSpMkLst>
            <pc:docMk/>
            <pc:sldMk cId="3914288579" sldId="385"/>
            <ac:cxnSpMk id="41" creationId="{A82415D3-DDE5-4D63-8CB3-23A5EC581B27}"/>
          </ac:cxnSpMkLst>
        </pc:cxnChg>
        <pc:cxnChg chg="del">
          <ac:chgData name="Valentina Aprile" userId="5556d74e2da7c7f3" providerId="LiveId" clId="{B949BEFD-80C8-4F04-A9D0-237960814A15}" dt="2020-07-13T10:07:28.398" v="147" actId="26606"/>
          <ac:cxnSpMkLst>
            <pc:docMk/>
            <pc:sldMk cId="3914288579" sldId="385"/>
            <ac:cxnSpMk id="43" creationId="{AD7193FB-6AE6-4B3B-8F89-56B55DD63B4D}"/>
          </ac:cxnSpMkLst>
        </pc:cxnChg>
      </pc:sldChg>
      <pc:sldChg chg="addSp delSp modSp add">
        <pc:chgData name="Valentina Aprile" userId="5556d74e2da7c7f3" providerId="LiveId" clId="{B949BEFD-80C8-4F04-A9D0-237960814A15}" dt="2020-07-13T10:52:59.396" v="629" actId="14734"/>
        <pc:sldMkLst>
          <pc:docMk/>
          <pc:sldMk cId="2535479898" sldId="386"/>
        </pc:sldMkLst>
        <pc:spChg chg="mod">
          <ac:chgData name="Valentina Aprile" userId="5556d74e2da7c7f3" providerId="LiveId" clId="{B949BEFD-80C8-4F04-A9D0-237960814A15}" dt="2020-07-13T10:28:55.991" v="401" actId="113"/>
          <ac:spMkLst>
            <pc:docMk/>
            <pc:sldMk cId="2535479898" sldId="386"/>
            <ac:spMk id="2" creationId="{001FE2E8-1107-4F5F-AC1D-706A2A8A6B69}"/>
          </ac:spMkLst>
        </pc:spChg>
        <pc:spChg chg="add">
          <ac:chgData name="Valentina Aprile" userId="5556d74e2da7c7f3" providerId="LiveId" clId="{B949BEFD-80C8-4F04-A9D0-237960814A15}" dt="2020-07-13T10:29:05.813" v="402"/>
          <ac:spMkLst>
            <pc:docMk/>
            <pc:sldMk cId="2535479898" sldId="386"/>
            <ac:spMk id="14" creationId="{F362199B-4E92-4AB1-BC56-E55705E48A96}"/>
          </ac:spMkLst>
        </pc:spChg>
        <pc:spChg chg="del">
          <ac:chgData name="Valentina Aprile" userId="5556d74e2da7c7f3" providerId="LiveId" clId="{B949BEFD-80C8-4F04-A9D0-237960814A15}" dt="2020-07-13T10:12:08.158" v="212" actId="26606"/>
          <ac:spMkLst>
            <pc:docMk/>
            <pc:sldMk cId="2535479898" sldId="386"/>
            <ac:spMk id="31" creationId="{7F57BEA8-497D-4AA8-8A18-BDCD696B25FE}"/>
          </ac:spMkLst>
        </pc:spChg>
        <pc:spChg chg="add">
          <ac:chgData name="Valentina Aprile" userId="5556d74e2da7c7f3" providerId="LiveId" clId="{B949BEFD-80C8-4F04-A9D0-237960814A15}" dt="2020-07-13T10:12:08.158" v="212" actId="26606"/>
          <ac:spMkLst>
            <pc:docMk/>
            <pc:sldMk cId="2535479898" sldId="386"/>
            <ac:spMk id="40" creationId="{BA79A7CF-01AF-4178-9369-94E0C90EB046}"/>
          </ac:spMkLst>
        </pc:spChg>
        <pc:spChg chg="add">
          <ac:chgData name="Valentina Aprile" userId="5556d74e2da7c7f3" providerId="LiveId" clId="{B949BEFD-80C8-4F04-A9D0-237960814A15}" dt="2020-07-13T10:12:08.158" v="212" actId="26606"/>
          <ac:spMkLst>
            <pc:docMk/>
            <pc:sldMk cId="2535479898" sldId="386"/>
            <ac:spMk id="42" creationId="{99413ED5-9ED4-4772-BCE4-2BCAE6B12E35}"/>
          </ac:spMkLst>
        </pc:spChg>
        <pc:spChg chg="add">
          <ac:chgData name="Valentina Aprile" userId="5556d74e2da7c7f3" providerId="LiveId" clId="{B949BEFD-80C8-4F04-A9D0-237960814A15}" dt="2020-07-13T10:12:08.158" v="212" actId="26606"/>
          <ac:spMkLst>
            <pc:docMk/>
            <pc:sldMk cId="2535479898" sldId="386"/>
            <ac:spMk id="44" creationId="{04357C93-F0CB-4A1C-8F77-4E9063789819}"/>
          </ac:spMkLst>
        </pc:spChg>
        <pc:spChg chg="add">
          <ac:chgData name="Valentina Aprile" userId="5556d74e2da7c7f3" providerId="LiveId" clId="{B949BEFD-80C8-4F04-A9D0-237960814A15}" dt="2020-07-13T10:12:08.158" v="212" actId="26606"/>
          <ac:spMkLst>
            <pc:docMk/>
            <pc:sldMk cId="2535479898" sldId="386"/>
            <ac:spMk id="46" creationId="{90F533E9-6690-41A8-A372-4C6C622D028D}"/>
          </ac:spMkLst>
        </pc:spChg>
        <pc:graphicFrameChg chg="mod modGraphic">
          <ac:chgData name="Valentina Aprile" userId="5556d74e2da7c7f3" providerId="LiveId" clId="{B949BEFD-80C8-4F04-A9D0-237960814A15}" dt="2020-07-13T10:52:59.396" v="629" actId="14734"/>
          <ac:graphicFrameMkLst>
            <pc:docMk/>
            <pc:sldMk cId="2535479898" sldId="386"/>
            <ac:graphicFrameMk id="3" creationId="{6D6D531C-0D0E-4448-84D4-B913290B88C3}"/>
          </ac:graphicFrameMkLst>
        </pc:graphicFrameChg>
        <pc:picChg chg="add">
          <ac:chgData name="Valentina Aprile" userId="5556d74e2da7c7f3" providerId="LiveId" clId="{B949BEFD-80C8-4F04-A9D0-237960814A15}" dt="2020-07-13T10:16:16.607" v="276"/>
          <ac:picMkLst>
            <pc:docMk/>
            <pc:sldMk cId="2535479898" sldId="386"/>
            <ac:picMk id="12" creationId="{F9F5E18D-07F4-41F3-8435-7D6E55879C01}"/>
          </ac:picMkLst>
        </pc:picChg>
        <pc:picChg chg="add">
          <ac:chgData name="Valentina Aprile" userId="5556d74e2da7c7f3" providerId="LiveId" clId="{B949BEFD-80C8-4F04-A9D0-237960814A15}" dt="2020-07-13T10:16:16.607" v="276"/>
          <ac:picMkLst>
            <pc:docMk/>
            <pc:sldMk cId="2535479898" sldId="386"/>
            <ac:picMk id="13" creationId="{DD3EF4A3-C4B9-4552-915B-672958A621BE}"/>
          </ac:picMkLst>
        </pc:picChg>
        <pc:cxnChg chg="del">
          <ac:chgData name="Valentina Aprile" userId="5556d74e2da7c7f3" providerId="LiveId" clId="{B949BEFD-80C8-4F04-A9D0-237960814A15}" dt="2020-07-13T10:12:08.158" v="212" actId="26606"/>
          <ac:cxnSpMkLst>
            <pc:docMk/>
            <pc:sldMk cId="2535479898" sldId="386"/>
            <ac:cxnSpMk id="29" creationId="{D2E961F1-4A28-4A5F-BBD4-6E400E5E6C75}"/>
          </ac:cxnSpMkLst>
        </pc:cxnChg>
        <pc:cxnChg chg="del">
          <ac:chgData name="Valentina Aprile" userId="5556d74e2da7c7f3" providerId="LiveId" clId="{B949BEFD-80C8-4F04-A9D0-237960814A15}" dt="2020-07-13T10:12:08.158" v="212" actId="26606"/>
          <ac:cxnSpMkLst>
            <pc:docMk/>
            <pc:sldMk cId="2535479898" sldId="386"/>
            <ac:cxnSpMk id="33" creationId="{A82415D3-DDE5-4D63-8CB3-23A5EC581B27}"/>
          </ac:cxnSpMkLst>
        </pc:cxnChg>
        <pc:cxnChg chg="del">
          <ac:chgData name="Valentina Aprile" userId="5556d74e2da7c7f3" providerId="LiveId" clId="{B949BEFD-80C8-4F04-A9D0-237960814A15}" dt="2020-07-13T10:12:08.158" v="212" actId="26606"/>
          <ac:cxnSpMkLst>
            <pc:docMk/>
            <pc:sldMk cId="2535479898" sldId="386"/>
            <ac:cxnSpMk id="35" creationId="{AD7193FB-6AE6-4B3B-8F89-56B55DD63B4D}"/>
          </ac:cxnSpMkLst>
        </pc:cxnChg>
      </pc:sldChg>
      <pc:sldChg chg="addSp delSp modSp add mod setBg setClrOvrMap">
        <pc:chgData name="Valentina Aprile" userId="5556d74e2da7c7f3" providerId="LiveId" clId="{B949BEFD-80C8-4F04-A9D0-237960814A15}" dt="2020-07-15T09:22:23.796" v="799" actId="255"/>
        <pc:sldMkLst>
          <pc:docMk/>
          <pc:sldMk cId="958093976" sldId="387"/>
        </pc:sldMkLst>
        <pc:spChg chg="del mod">
          <ac:chgData name="Valentina Aprile" userId="5556d74e2da7c7f3" providerId="LiveId" clId="{B949BEFD-80C8-4F04-A9D0-237960814A15}" dt="2020-07-15T08:52:08.330" v="649" actId="478"/>
          <ac:spMkLst>
            <pc:docMk/>
            <pc:sldMk cId="958093976" sldId="387"/>
            <ac:spMk id="2" creationId="{5D42580C-6660-435C-B182-70F3189318E3}"/>
          </ac:spMkLst>
        </pc:spChg>
        <pc:spChg chg="del">
          <ac:chgData name="Valentina Aprile" userId="5556d74e2da7c7f3" providerId="LiveId" clId="{B949BEFD-80C8-4F04-A9D0-237960814A15}" dt="2020-07-15T08:51:09.820" v="643" actId="478"/>
          <ac:spMkLst>
            <pc:docMk/>
            <pc:sldMk cId="958093976" sldId="387"/>
            <ac:spMk id="3" creationId="{C2669382-5416-4FDD-B87E-A832785F592B}"/>
          </ac:spMkLst>
        </pc:spChg>
        <pc:spChg chg="add mod ord">
          <ac:chgData name="Valentina Aprile" userId="5556d74e2da7c7f3" providerId="LiveId" clId="{B949BEFD-80C8-4F04-A9D0-237960814A15}" dt="2020-07-15T09:22:23.796" v="799" actId="255"/>
          <ac:spMkLst>
            <pc:docMk/>
            <pc:sldMk cId="958093976" sldId="387"/>
            <ac:spMk id="5" creationId="{2D2BDF8E-52E2-4825-840F-117B5D69F04E}"/>
          </ac:spMkLst>
        </pc:spChg>
        <pc:spChg chg="add mod">
          <ac:chgData name="Valentina Aprile" userId="5556d74e2da7c7f3" providerId="LiveId" clId="{B949BEFD-80C8-4F04-A9D0-237960814A15}" dt="2020-07-15T08:56:39.327" v="730" actId="1076"/>
          <ac:spMkLst>
            <pc:docMk/>
            <pc:sldMk cId="958093976" sldId="387"/>
            <ac:spMk id="6" creationId="{CBDBB333-A381-47E6-8B21-A050ACA8A83E}"/>
          </ac:spMkLst>
        </pc:spChg>
        <pc:spChg chg="add del">
          <ac:chgData name="Valentina Aprile" userId="5556d74e2da7c7f3" providerId="LiveId" clId="{B949BEFD-80C8-4F04-A9D0-237960814A15}" dt="2020-07-15T08:52:40.062" v="652" actId="26606"/>
          <ac:spMkLst>
            <pc:docMk/>
            <pc:sldMk cId="958093976" sldId="387"/>
            <ac:spMk id="71" creationId="{0671A8AE-40A1-4631-A6B8-581AFF065482}"/>
          </ac:spMkLst>
        </pc:spChg>
        <pc:spChg chg="add del">
          <ac:chgData name="Valentina Aprile" userId="5556d74e2da7c7f3" providerId="LiveId" clId="{B949BEFD-80C8-4F04-A9D0-237960814A15}" dt="2020-07-15T08:52:40.062" v="652" actId="26606"/>
          <ac:spMkLst>
            <pc:docMk/>
            <pc:sldMk cId="958093976" sldId="387"/>
            <ac:spMk id="73" creationId="{AB58EF07-17C2-48CF-ABB0-EEF1F17CB8F0}"/>
          </ac:spMkLst>
        </pc:spChg>
        <pc:spChg chg="add del">
          <ac:chgData name="Valentina Aprile" userId="5556d74e2da7c7f3" providerId="LiveId" clId="{B949BEFD-80C8-4F04-A9D0-237960814A15}" dt="2020-07-15T08:52:40.062" v="652" actId="26606"/>
          <ac:spMkLst>
            <pc:docMk/>
            <pc:sldMk cId="958093976" sldId="387"/>
            <ac:spMk id="75" creationId="{AF2F604E-43BE-4DC3-B983-E071523364F8}"/>
          </ac:spMkLst>
        </pc:spChg>
        <pc:spChg chg="add del">
          <ac:chgData name="Valentina Aprile" userId="5556d74e2da7c7f3" providerId="LiveId" clId="{B949BEFD-80C8-4F04-A9D0-237960814A15}" dt="2020-07-15T08:52:40.062" v="652" actId="26606"/>
          <ac:spMkLst>
            <pc:docMk/>
            <pc:sldMk cId="958093976" sldId="387"/>
            <ac:spMk id="77" creationId="{08C9B587-E65E-4B52-B37C-ABEBB6E87928}"/>
          </ac:spMkLst>
        </pc:spChg>
        <pc:spChg chg="add del">
          <ac:chgData name="Valentina Aprile" userId="5556d74e2da7c7f3" providerId="LiveId" clId="{B949BEFD-80C8-4F04-A9D0-237960814A15}" dt="2020-07-15T08:55:09.634" v="676" actId="26606"/>
          <ac:spMkLst>
            <pc:docMk/>
            <pc:sldMk cId="958093976" sldId="387"/>
            <ac:spMk id="89" creationId="{5C55F0BA-7D8B-4753-AB68-D54E59A24A9D}"/>
          </ac:spMkLst>
        </pc:spChg>
        <pc:spChg chg="add del">
          <ac:chgData name="Valentina Aprile" userId="5556d74e2da7c7f3" providerId="LiveId" clId="{B949BEFD-80C8-4F04-A9D0-237960814A15}" dt="2020-07-15T08:52:48.455" v="658" actId="26606"/>
          <ac:spMkLst>
            <pc:docMk/>
            <pc:sldMk cId="958093976" sldId="387"/>
            <ac:spMk id="92" creationId="{D8DAE7B8-0656-422E-9515-E10952688ABF}"/>
          </ac:spMkLst>
        </pc:spChg>
        <pc:spChg chg="add del">
          <ac:chgData name="Valentina Aprile" userId="5556d74e2da7c7f3" providerId="LiveId" clId="{B949BEFD-80C8-4F04-A9D0-237960814A15}" dt="2020-07-15T08:52:48.455" v="658" actId="26606"/>
          <ac:spMkLst>
            <pc:docMk/>
            <pc:sldMk cId="958093976" sldId="387"/>
            <ac:spMk id="94" creationId="{A363DA99-BE95-4C06-82AA-917ED6556B7B}"/>
          </ac:spMkLst>
        </pc:spChg>
        <pc:spChg chg="add del">
          <ac:chgData name="Valentina Aprile" userId="5556d74e2da7c7f3" providerId="LiveId" clId="{B949BEFD-80C8-4F04-A9D0-237960814A15}" dt="2020-07-15T08:54:53.713" v="667" actId="26606"/>
          <ac:spMkLst>
            <pc:docMk/>
            <pc:sldMk cId="958093976" sldId="387"/>
            <ac:spMk id="139" creationId="{E45B1D5C-0827-4AF0-8186-11FC5A8B8B92}"/>
          </ac:spMkLst>
        </pc:spChg>
        <pc:spChg chg="add del">
          <ac:chgData name="Valentina Aprile" userId="5556d74e2da7c7f3" providerId="LiveId" clId="{B949BEFD-80C8-4F04-A9D0-237960814A15}" dt="2020-07-15T08:54:53.713" v="667" actId="26606"/>
          <ac:spMkLst>
            <pc:docMk/>
            <pc:sldMk cId="958093976" sldId="387"/>
            <ac:spMk id="141" creationId="{99413ED5-9ED4-4772-BCE4-2BCAE6B12E35}"/>
          </ac:spMkLst>
        </pc:spChg>
        <pc:spChg chg="add del">
          <ac:chgData name="Valentina Aprile" userId="5556d74e2da7c7f3" providerId="LiveId" clId="{B949BEFD-80C8-4F04-A9D0-237960814A15}" dt="2020-07-15T08:54:53.713" v="667" actId="26606"/>
          <ac:spMkLst>
            <pc:docMk/>
            <pc:sldMk cId="958093976" sldId="387"/>
            <ac:spMk id="143" creationId="{04357C93-F0CB-4A1C-8F77-4E9063789819}"/>
          </ac:spMkLst>
        </pc:spChg>
        <pc:spChg chg="add del">
          <ac:chgData name="Valentina Aprile" userId="5556d74e2da7c7f3" providerId="LiveId" clId="{B949BEFD-80C8-4F04-A9D0-237960814A15}" dt="2020-07-15T08:54:53.713" v="667" actId="26606"/>
          <ac:spMkLst>
            <pc:docMk/>
            <pc:sldMk cId="958093976" sldId="387"/>
            <ac:spMk id="145" creationId="{90F533E9-6690-41A8-A372-4C6C622D028D}"/>
          </ac:spMkLst>
        </pc:spChg>
        <pc:spChg chg="add del">
          <ac:chgData name="Valentina Aprile" userId="5556d74e2da7c7f3" providerId="LiveId" clId="{B949BEFD-80C8-4F04-A9D0-237960814A15}" dt="2020-07-15T08:55:03.402" v="671" actId="26606"/>
          <ac:spMkLst>
            <pc:docMk/>
            <pc:sldMk cId="958093976" sldId="387"/>
            <ac:spMk id="147" creationId="{4EDB2B02-86A2-46F5-A4BE-B7D9B10411D6}"/>
          </ac:spMkLst>
        </pc:spChg>
        <pc:spChg chg="add del">
          <ac:chgData name="Valentina Aprile" userId="5556d74e2da7c7f3" providerId="LiveId" clId="{B949BEFD-80C8-4F04-A9D0-237960814A15}" dt="2020-07-15T08:55:03.402" v="671" actId="26606"/>
          <ac:spMkLst>
            <pc:docMk/>
            <pc:sldMk cId="958093976" sldId="387"/>
            <ac:spMk id="149" creationId="{43954639-FB5D-41F4-9560-6F6DFE778425}"/>
          </ac:spMkLst>
        </pc:spChg>
        <pc:spChg chg="add del">
          <ac:chgData name="Valentina Aprile" userId="5556d74e2da7c7f3" providerId="LiveId" clId="{B949BEFD-80C8-4F04-A9D0-237960814A15}" dt="2020-07-15T08:55:03.402" v="671" actId="26606"/>
          <ac:spMkLst>
            <pc:docMk/>
            <pc:sldMk cId="958093976" sldId="387"/>
            <ac:spMk id="151" creationId="{E898931C-0323-41FA-A036-20F818B1FF81}"/>
          </ac:spMkLst>
        </pc:spChg>
        <pc:spChg chg="add del">
          <ac:chgData name="Valentina Aprile" userId="5556d74e2da7c7f3" providerId="LiveId" clId="{B949BEFD-80C8-4F04-A9D0-237960814A15}" dt="2020-07-15T08:55:03.402" v="671" actId="26606"/>
          <ac:spMkLst>
            <pc:docMk/>
            <pc:sldMk cId="958093976" sldId="387"/>
            <ac:spMk id="153" creationId="{89AFE9DD-0792-4B98-B4EB-97ACA17E6AA8}"/>
          </ac:spMkLst>
        </pc:spChg>
        <pc:spChg chg="add del">
          <ac:chgData name="Valentina Aprile" userId="5556d74e2da7c7f3" providerId="LiveId" clId="{B949BEFD-80C8-4F04-A9D0-237960814A15}" dt="2020-07-15T08:55:03.402" v="671" actId="26606"/>
          <ac:spMkLst>
            <pc:docMk/>
            <pc:sldMk cId="958093976" sldId="387"/>
            <ac:spMk id="155" creationId="{3981F5C4-9AE1-404E-AF44-A4E6DB374F9D}"/>
          </ac:spMkLst>
        </pc:spChg>
        <pc:spChg chg="add del">
          <ac:chgData name="Valentina Aprile" userId="5556d74e2da7c7f3" providerId="LiveId" clId="{B949BEFD-80C8-4F04-A9D0-237960814A15}" dt="2020-07-15T08:55:03.402" v="671" actId="26606"/>
          <ac:spMkLst>
            <pc:docMk/>
            <pc:sldMk cId="958093976" sldId="387"/>
            <ac:spMk id="157" creationId="{763C1781-8726-4FAC-8C45-FF40376BE409}"/>
          </ac:spMkLst>
        </pc:spChg>
        <pc:spChg chg="add del">
          <ac:chgData name="Valentina Aprile" userId="5556d74e2da7c7f3" providerId="LiveId" clId="{B949BEFD-80C8-4F04-A9D0-237960814A15}" dt="2020-07-15T08:55:03.402" v="671" actId="26606"/>
          <ac:spMkLst>
            <pc:docMk/>
            <pc:sldMk cId="958093976" sldId="387"/>
            <ac:spMk id="159" creationId="{301491B5-56C7-43DC-A3D9-861EECCA056A}"/>
          </ac:spMkLst>
        </pc:spChg>
        <pc:spChg chg="add del">
          <ac:chgData name="Valentina Aprile" userId="5556d74e2da7c7f3" providerId="LiveId" clId="{B949BEFD-80C8-4F04-A9D0-237960814A15}" dt="2020-07-15T08:55:03.402" v="671" actId="26606"/>
          <ac:spMkLst>
            <pc:docMk/>
            <pc:sldMk cId="958093976" sldId="387"/>
            <ac:spMk id="161" creationId="{237E2353-22DF-46E0-A200-FB30F8F394E2}"/>
          </ac:spMkLst>
        </pc:spChg>
        <pc:spChg chg="add del">
          <ac:chgData name="Valentina Aprile" userId="5556d74e2da7c7f3" providerId="LiveId" clId="{B949BEFD-80C8-4F04-A9D0-237960814A15}" dt="2020-07-15T08:55:03.402" v="671" actId="26606"/>
          <ac:spMkLst>
            <pc:docMk/>
            <pc:sldMk cId="958093976" sldId="387"/>
            <ac:spMk id="163" creationId="{DD6138DB-057B-45F7-A5F4-E7BFDA20D02C}"/>
          </ac:spMkLst>
        </pc:spChg>
        <pc:spChg chg="add del">
          <ac:chgData name="Valentina Aprile" userId="5556d74e2da7c7f3" providerId="LiveId" clId="{B949BEFD-80C8-4F04-A9D0-237960814A15}" dt="2020-07-15T08:55:03.402" v="671" actId="26606"/>
          <ac:spMkLst>
            <pc:docMk/>
            <pc:sldMk cId="958093976" sldId="387"/>
            <ac:spMk id="165" creationId="{79A54AB1-B64F-4843-BFAB-81CB74E66B65}"/>
          </ac:spMkLst>
        </pc:spChg>
        <pc:spChg chg="add del">
          <ac:chgData name="Valentina Aprile" userId="5556d74e2da7c7f3" providerId="LiveId" clId="{B949BEFD-80C8-4F04-A9D0-237960814A15}" dt="2020-07-15T08:52:41.750" v="654" actId="26606"/>
          <ac:spMkLst>
            <pc:docMk/>
            <pc:sldMk cId="958093976" sldId="387"/>
            <ac:spMk id="1028" creationId="{75F4D120-3921-42A8-A063-46B023CB0CDA}"/>
          </ac:spMkLst>
        </pc:spChg>
        <pc:spChg chg="add del">
          <ac:chgData name="Valentina Aprile" userId="5556d74e2da7c7f3" providerId="LiveId" clId="{B949BEFD-80C8-4F04-A9D0-237960814A15}" dt="2020-07-15T08:52:45.047" v="656" actId="26606"/>
          <ac:spMkLst>
            <pc:docMk/>
            <pc:sldMk cId="958093976" sldId="387"/>
            <ac:spMk id="1031" creationId="{477F13EE-E3C3-40EE-BB83-16A97DA195ED}"/>
          </ac:spMkLst>
        </pc:spChg>
        <pc:spChg chg="add del">
          <ac:chgData name="Valentina Aprile" userId="5556d74e2da7c7f3" providerId="LiveId" clId="{B949BEFD-80C8-4F04-A9D0-237960814A15}" dt="2020-07-15T08:52:45.047" v="656" actId="26606"/>
          <ac:spMkLst>
            <pc:docMk/>
            <pc:sldMk cId="958093976" sldId="387"/>
            <ac:spMk id="1032" creationId="{0671A8AE-40A1-4631-A6B8-581AFF065482}"/>
          </ac:spMkLst>
        </pc:spChg>
        <pc:spChg chg="add del">
          <ac:chgData name="Valentina Aprile" userId="5556d74e2da7c7f3" providerId="LiveId" clId="{B949BEFD-80C8-4F04-A9D0-237960814A15}" dt="2020-07-15T08:52:45.047" v="656" actId="26606"/>
          <ac:spMkLst>
            <pc:docMk/>
            <pc:sldMk cId="958093976" sldId="387"/>
            <ac:spMk id="1033" creationId="{A44CD100-6267-4E62-AA64-2182A3A6A1C0}"/>
          </ac:spMkLst>
        </pc:spChg>
        <pc:spChg chg="add del">
          <ac:chgData name="Valentina Aprile" userId="5556d74e2da7c7f3" providerId="LiveId" clId="{B949BEFD-80C8-4F04-A9D0-237960814A15}" dt="2020-07-15T08:52:45.047" v="656" actId="26606"/>
          <ac:spMkLst>
            <pc:docMk/>
            <pc:sldMk cId="958093976" sldId="387"/>
            <ac:spMk id="1034" creationId="{187FA1DC-8600-449C-B5C8-3CF8BF99B2F1}"/>
          </ac:spMkLst>
        </pc:spChg>
        <pc:spChg chg="add del">
          <ac:chgData name="Valentina Aprile" userId="5556d74e2da7c7f3" providerId="LiveId" clId="{B949BEFD-80C8-4F04-A9D0-237960814A15}" dt="2020-07-15T08:55:00.578" v="669" actId="26606"/>
          <ac:spMkLst>
            <pc:docMk/>
            <pc:sldMk cId="958093976" sldId="387"/>
            <ac:spMk id="1035" creationId="{87CC2527-562A-4F69-B487-4371E5B243E7}"/>
          </ac:spMkLst>
        </pc:spChg>
        <pc:spChg chg="add del">
          <ac:chgData name="Valentina Aprile" userId="5556d74e2da7c7f3" providerId="LiveId" clId="{B949BEFD-80C8-4F04-A9D0-237960814A15}" dt="2020-07-15T08:55:03.402" v="671" actId="26606"/>
          <ac:spMkLst>
            <pc:docMk/>
            <pc:sldMk cId="958093976" sldId="387"/>
            <ac:spMk id="1039" creationId="{07322A9E-F1EC-405E-8971-BA906EFFCCB8}"/>
          </ac:spMkLst>
        </pc:spChg>
        <pc:spChg chg="add del">
          <ac:chgData name="Valentina Aprile" userId="5556d74e2da7c7f3" providerId="LiveId" clId="{B949BEFD-80C8-4F04-A9D0-237960814A15}" dt="2020-07-15T08:55:03.402" v="671" actId="26606"/>
          <ac:spMkLst>
            <pc:docMk/>
            <pc:sldMk cId="958093976" sldId="387"/>
            <ac:spMk id="1040" creationId="{A5704422-1118-4FD1-95AD-29A064EB80D9}"/>
          </ac:spMkLst>
        </pc:spChg>
        <pc:spChg chg="add del">
          <ac:chgData name="Valentina Aprile" userId="5556d74e2da7c7f3" providerId="LiveId" clId="{B949BEFD-80C8-4F04-A9D0-237960814A15}" dt="2020-07-15T08:54:08.208" v="662" actId="26606"/>
          <ac:spMkLst>
            <pc:docMk/>
            <pc:sldMk cId="958093976" sldId="387"/>
            <ac:spMk id="1041" creationId="{E45B1D5C-0827-4AF0-8186-11FC5A8B8B92}"/>
          </ac:spMkLst>
        </pc:spChg>
        <pc:spChg chg="add del">
          <ac:chgData name="Valentina Aprile" userId="5556d74e2da7c7f3" providerId="LiveId" clId="{B949BEFD-80C8-4F04-A9D0-237960814A15}" dt="2020-07-15T08:54:08.208" v="662" actId="26606"/>
          <ac:spMkLst>
            <pc:docMk/>
            <pc:sldMk cId="958093976" sldId="387"/>
            <ac:spMk id="1042" creationId="{99413ED5-9ED4-4772-BCE4-2BCAE6B12E35}"/>
          </ac:spMkLst>
        </pc:spChg>
        <pc:spChg chg="add del">
          <ac:chgData name="Valentina Aprile" userId="5556d74e2da7c7f3" providerId="LiveId" clId="{B949BEFD-80C8-4F04-A9D0-237960814A15}" dt="2020-07-15T08:54:08.208" v="662" actId="26606"/>
          <ac:spMkLst>
            <pc:docMk/>
            <pc:sldMk cId="958093976" sldId="387"/>
            <ac:spMk id="1043" creationId="{04357C93-F0CB-4A1C-8F77-4E9063789819}"/>
          </ac:spMkLst>
        </pc:spChg>
        <pc:spChg chg="add del">
          <ac:chgData name="Valentina Aprile" userId="5556d74e2da7c7f3" providerId="LiveId" clId="{B949BEFD-80C8-4F04-A9D0-237960814A15}" dt="2020-07-15T08:54:08.208" v="662" actId="26606"/>
          <ac:spMkLst>
            <pc:docMk/>
            <pc:sldMk cId="958093976" sldId="387"/>
            <ac:spMk id="1044" creationId="{90F533E9-6690-41A8-A372-4C6C622D028D}"/>
          </ac:spMkLst>
        </pc:spChg>
        <pc:spChg chg="add del">
          <ac:chgData name="Valentina Aprile" userId="5556d74e2da7c7f3" providerId="LiveId" clId="{B949BEFD-80C8-4F04-A9D0-237960814A15}" dt="2020-07-15T08:55:03.402" v="671" actId="26606"/>
          <ac:spMkLst>
            <pc:docMk/>
            <pc:sldMk cId="958093976" sldId="387"/>
            <ac:spMk id="1045" creationId="{A88B2AAA-B805-498E-A9E6-98B885855498}"/>
          </ac:spMkLst>
        </pc:spChg>
        <pc:spChg chg="add del">
          <ac:chgData name="Valentina Aprile" userId="5556d74e2da7c7f3" providerId="LiveId" clId="{B949BEFD-80C8-4F04-A9D0-237960814A15}" dt="2020-07-15T08:55:03.402" v="671" actId="26606"/>
          <ac:spMkLst>
            <pc:docMk/>
            <pc:sldMk cId="958093976" sldId="387"/>
            <ac:spMk id="1046" creationId="{9B8051E0-19D7-43E1-BFD9-E6DBFEB3A3F1}"/>
          </ac:spMkLst>
        </pc:spChg>
        <pc:spChg chg="add del">
          <ac:chgData name="Valentina Aprile" userId="5556d74e2da7c7f3" providerId="LiveId" clId="{B949BEFD-80C8-4F04-A9D0-237960814A15}" dt="2020-07-15T08:55:04.698" v="673" actId="26606"/>
          <ac:spMkLst>
            <pc:docMk/>
            <pc:sldMk cId="958093976" sldId="387"/>
            <ac:spMk id="1048" creationId="{C1DD1A8A-57D5-4A81-AD04-532B043C5611}"/>
          </ac:spMkLst>
        </pc:spChg>
        <pc:spChg chg="add del">
          <ac:chgData name="Valentina Aprile" userId="5556d74e2da7c7f3" providerId="LiveId" clId="{B949BEFD-80C8-4F04-A9D0-237960814A15}" dt="2020-07-15T08:55:04.698" v="673" actId="26606"/>
          <ac:spMkLst>
            <pc:docMk/>
            <pc:sldMk cId="958093976" sldId="387"/>
            <ac:spMk id="1049" creationId="{007891EC-4501-44ED-A8C8-B11B6DB767AB}"/>
          </ac:spMkLst>
        </pc:spChg>
        <pc:spChg chg="add del">
          <ac:chgData name="Valentina Aprile" userId="5556d74e2da7c7f3" providerId="LiveId" clId="{B949BEFD-80C8-4F04-A9D0-237960814A15}" dt="2020-07-15T08:55:09.618" v="675" actId="26606"/>
          <ac:spMkLst>
            <pc:docMk/>
            <pc:sldMk cId="958093976" sldId="387"/>
            <ac:spMk id="1051" creationId="{07322A9E-F1EC-405E-8971-BA906EFFCCB8}"/>
          </ac:spMkLst>
        </pc:spChg>
        <pc:spChg chg="add del">
          <ac:chgData name="Valentina Aprile" userId="5556d74e2da7c7f3" providerId="LiveId" clId="{B949BEFD-80C8-4F04-A9D0-237960814A15}" dt="2020-07-15T08:55:09.618" v="675" actId="26606"/>
          <ac:spMkLst>
            <pc:docMk/>
            <pc:sldMk cId="958093976" sldId="387"/>
            <ac:spMk id="1052" creationId="{A5704422-1118-4FD1-95AD-29A064EB80D9}"/>
          </ac:spMkLst>
        </pc:spChg>
        <pc:spChg chg="add del">
          <ac:chgData name="Valentina Aprile" userId="5556d74e2da7c7f3" providerId="LiveId" clId="{B949BEFD-80C8-4F04-A9D0-237960814A15}" dt="2020-07-15T08:55:09.618" v="675" actId="26606"/>
          <ac:spMkLst>
            <pc:docMk/>
            <pc:sldMk cId="958093976" sldId="387"/>
            <ac:spMk id="1053" creationId="{A88B2AAA-B805-498E-A9E6-98B885855498}"/>
          </ac:spMkLst>
        </pc:spChg>
        <pc:spChg chg="add del">
          <ac:chgData name="Valentina Aprile" userId="5556d74e2da7c7f3" providerId="LiveId" clId="{B949BEFD-80C8-4F04-A9D0-237960814A15}" dt="2020-07-15T08:55:09.618" v="675" actId="26606"/>
          <ac:spMkLst>
            <pc:docMk/>
            <pc:sldMk cId="958093976" sldId="387"/>
            <ac:spMk id="1054" creationId="{9B8051E0-19D7-43E1-BFD9-E6DBFEB3A3F1}"/>
          </ac:spMkLst>
        </pc:spChg>
        <pc:spChg chg="add del">
          <ac:chgData name="Valentina Aprile" userId="5556d74e2da7c7f3" providerId="LiveId" clId="{B949BEFD-80C8-4F04-A9D0-237960814A15}" dt="2020-07-15T08:55:09.618" v="675" actId="26606"/>
          <ac:spMkLst>
            <pc:docMk/>
            <pc:sldMk cId="958093976" sldId="387"/>
            <ac:spMk id="1055" creationId="{4EDB2B02-86A2-46F5-A4BE-B7D9B10411D6}"/>
          </ac:spMkLst>
        </pc:spChg>
        <pc:spChg chg="add del">
          <ac:chgData name="Valentina Aprile" userId="5556d74e2da7c7f3" providerId="LiveId" clId="{B949BEFD-80C8-4F04-A9D0-237960814A15}" dt="2020-07-15T08:55:09.618" v="675" actId="26606"/>
          <ac:spMkLst>
            <pc:docMk/>
            <pc:sldMk cId="958093976" sldId="387"/>
            <ac:spMk id="1056" creationId="{43954639-FB5D-41F4-9560-6F6DFE778425}"/>
          </ac:spMkLst>
        </pc:spChg>
        <pc:spChg chg="add del">
          <ac:chgData name="Valentina Aprile" userId="5556d74e2da7c7f3" providerId="LiveId" clId="{B949BEFD-80C8-4F04-A9D0-237960814A15}" dt="2020-07-15T08:55:09.618" v="675" actId="26606"/>
          <ac:spMkLst>
            <pc:docMk/>
            <pc:sldMk cId="958093976" sldId="387"/>
            <ac:spMk id="1057" creationId="{E898931C-0323-41FA-A036-20F818B1FF81}"/>
          </ac:spMkLst>
        </pc:spChg>
        <pc:spChg chg="add del">
          <ac:chgData name="Valentina Aprile" userId="5556d74e2da7c7f3" providerId="LiveId" clId="{B949BEFD-80C8-4F04-A9D0-237960814A15}" dt="2020-07-15T08:55:09.618" v="675" actId="26606"/>
          <ac:spMkLst>
            <pc:docMk/>
            <pc:sldMk cId="958093976" sldId="387"/>
            <ac:spMk id="1058" creationId="{89AFE9DD-0792-4B98-B4EB-97ACA17E6AA8}"/>
          </ac:spMkLst>
        </pc:spChg>
        <pc:spChg chg="add del">
          <ac:chgData name="Valentina Aprile" userId="5556d74e2da7c7f3" providerId="LiveId" clId="{B949BEFD-80C8-4F04-A9D0-237960814A15}" dt="2020-07-15T08:55:09.618" v="675" actId="26606"/>
          <ac:spMkLst>
            <pc:docMk/>
            <pc:sldMk cId="958093976" sldId="387"/>
            <ac:spMk id="1059" creationId="{3981F5C4-9AE1-404E-AF44-A4E6DB374F9D}"/>
          </ac:spMkLst>
        </pc:spChg>
        <pc:spChg chg="add del">
          <ac:chgData name="Valentina Aprile" userId="5556d74e2da7c7f3" providerId="LiveId" clId="{B949BEFD-80C8-4F04-A9D0-237960814A15}" dt="2020-07-15T08:55:09.618" v="675" actId="26606"/>
          <ac:spMkLst>
            <pc:docMk/>
            <pc:sldMk cId="958093976" sldId="387"/>
            <ac:spMk id="1060" creationId="{763C1781-8726-4FAC-8C45-FF40376BE409}"/>
          </ac:spMkLst>
        </pc:spChg>
        <pc:spChg chg="add del">
          <ac:chgData name="Valentina Aprile" userId="5556d74e2da7c7f3" providerId="LiveId" clId="{B949BEFD-80C8-4F04-A9D0-237960814A15}" dt="2020-07-15T08:55:09.618" v="675" actId="26606"/>
          <ac:spMkLst>
            <pc:docMk/>
            <pc:sldMk cId="958093976" sldId="387"/>
            <ac:spMk id="1061" creationId="{301491B5-56C7-43DC-A3D9-861EECCA056A}"/>
          </ac:spMkLst>
        </pc:spChg>
        <pc:spChg chg="add del">
          <ac:chgData name="Valentina Aprile" userId="5556d74e2da7c7f3" providerId="LiveId" clId="{B949BEFD-80C8-4F04-A9D0-237960814A15}" dt="2020-07-15T08:55:09.618" v="675" actId="26606"/>
          <ac:spMkLst>
            <pc:docMk/>
            <pc:sldMk cId="958093976" sldId="387"/>
            <ac:spMk id="1062" creationId="{237E2353-22DF-46E0-A200-FB30F8F394E2}"/>
          </ac:spMkLst>
        </pc:spChg>
        <pc:spChg chg="add del">
          <ac:chgData name="Valentina Aprile" userId="5556d74e2da7c7f3" providerId="LiveId" clId="{B949BEFD-80C8-4F04-A9D0-237960814A15}" dt="2020-07-15T08:55:09.618" v="675" actId="26606"/>
          <ac:spMkLst>
            <pc:docMk/>
            <pc:sldMk cId="958093976" sldId="387"/>
            <ac:spMk id="1063" creationId="{DD6138DB-057B-45F7-A5F4-E7BFDA20D02C}"/>
          </ac:spMkLst>
        </pc:spChg>
        <pc:spChg chg="add del">
          <ac:chgData name="Valentina Aprile" userId="5556d74e2da7c7f3" providerId="LiveId" clId="{B949BEFD-80C8-4F04-A9D0-237960814A15}" dt="2020-07-15T08:55:09.618" v="675" actId="26606"/>
          <ac:spMkLst>
            <pc:docMk/>
            <pc:sldMk cId="958093976" sldId="387"/>
            <ac:spMk id="1064" creationId="{79A54AB1-B64F-4843-BFAB-81CB74E66B65}"/>
          </ac:spMkLst>
        </pc:spChg>
        <pc:spChg chg="add">
          <ac:chgData name="Valentina Aprile" userId="5556d74e2da7c7f3" providerId="LiveId" clId="{B949BEFD-80C8-4F04-A9D0-237960814A15}" dt="2020-07-15T08:55:09.634" v="676" actId="26606"/>
          <ac:spMkLst>
            <pc:docMk/>
            <pc:sldMk cId="958093976" sldId="387"/>
            <ac:spMk id="1066" creationId="{75F4D120-3921-42A8-A063-46B023CB0CDA}"/>
          </ac:spMkLst>
        </pc:spChg>
        <pc:grpChg chg="add del">
          <ac:chgData name="Valentina Aprile" userId="5556d74e2da7c7f3" providerId="LiveId" clId="{B949BEFD-80C8-4F04-A9D0-237960814A15}" dt="2020-07-15T08:52:48.455" v="658" actId="26606"/>
          <ac:grpSpMkLst>
            <pc:docMk/>
            <pc:sldMk cId="958093976" sldId="387"/>
            <ac:grpSpMk id="1036" creationId="{AB2FAF3C-F36A-4612-B00B-E737FEB1E065}"/>
          </ac:grpSpMkLst>
        </pc:grpChg>
        <pc:picChg chg="add del mod">
          <ac:chgData name="Valentina Aprile" userId="5556d74e2da7c7f3" providerId="LiveId" clId="{B949BEFD-80C8-4F04-A9D0-237960814A15}" dt="2020-07-15T08:54:43.644" v="664" actId="478"/>
          <ac:picMkLst>
            <pc:docMk/>
            <pc:sldMk cId="958093976" sldId="387"/>
            <ac:picMk id="4" creationId="{49EFFFB7-DA20-4950-BB22-82845966E53E}"/>
          </ac:picMkLst>
        </pc:picChg>
        <pc:picChg chg="add mod">
          <ac:chgData name="Valentina Aprile" userId="5556d74e2da7c7f3" providerId="LiveId" clId="{B949BEFD-80C8-4F04-A9D0-237960814A15}" dt="2020-07-15T08:59:13.656" v="736" actId="1076"/>
          <ac:picMkLst>
            <pc:docMk/>
            <pc:sldMk cId="958093976" sldId="387"/>
            <ac:picMk id="7" creationId="{FDA1D71D-B592-4C0B-976A-9627A06B585F}"/>
          </ac:picMkLst>
        </pc:picChg>
        <pc:picChg chg="add">
          <ac:chgData name="Valentina Aprile" userId="5556d74e2da7c7f3" providerId="LiveId" clId="{B949BEFD-80C8-4F04-A9D0-237960814A15}" dt="2020-07-15T09:00:23.578" v="746"/>
          <ac:picMkLst>
            <pc:docMk/>
            <pc:sldMk cId="958093976" sldId="387"/>
            <ac:picMk id="91" creationId="{B77ACE69-9E2E-452E-ABDC-0E12B2C93D23}"/>
          </ac:picMkLst>
        </pc:picChg>
        <pc:picChg chg="add mod">
          <ac:chgData name="Valentina Aprile" userId="5556d74e2da7c7f3" providerId="LiveId" clId="{B949BEFD-80C8-4F04-A9D0-237960814A15}" dt="2020-07-15T09:19:19.061" v="794" actId="1076"/>
          <ac:picMkLst>
            <pc:docMk/>
            <pc:sldMk cId="958093976" sldId="387"/>
            <ac:picMk id="93" creationId="{C60A03E3-2DC2-4C7D-ADB8-B552800F0962}"/>
          </ac:picMkLst>
        </pc:picChg>
        <pc:picChg chg="add del mod ord">
          <ac:chgData name="Valentina Aprile" userId="5556d74e2da7c7f3" providerId="LiveId" clId="{B949BEFD-80C8-4F04-A9D0-237960814A15}" dt="2020-07-15T08:52:54.696" v="660" actId="478"/>
          <ac:picMkLst>
            <pc:docMk/>
            <pc:sldMk cId="958093976" sldId="387"/>
            <ac:picMk id="1026" creationId="{FFDA4B9D-5C5C-427E-A6E3-E6CC6E3DDF1C}"/>
          </ac:picMkLst>
        </pc:picChg>
        <pc:picChg chg="add del">
          <ac:chgData name="Valentina Aprile" userId="5556d74e2da7c7f3" providerId="LiveId" clId="{B949BEFD-80C8-4F04-A9D0-237960814A15}" dt="2020-07-15T08:52:41.750" v="654" actId="26606"/>
          <ac:picMkLst>
            <pc:docMk/>
            <pc:sldMk cId="958093976" sldId="387"/>
            <ac:picMk id="1029" creationId="{9D01B3E5-85F4-41A9-A504-D5E6268DEC1D}"/>
          </ac:picMkLst>
        </pc:picChg>
        <pc:picChg chg="add mod">
          <ac:chgData name="Valentina Aprile" userId="5556d74e2da7c7f3" providerId="LiveId" clId="{B949BEFD-80C8-4F04-A9D0-237960814A15}" dt="2020-07-15T08:55:45.703" v="685" actId="1076"/>
          <ac:picMkLst>
            <pc:docMk/>
            <pc:sldMk cId="958093976" sldId="387"/>
            <ac:picMk id="1030" creationId="{30273EE0-8C28-4C8C-90FE-AD9883039496}"/>
          </ac:picMkLst>
        </pc:picChg>
        <pc:picChg chg="add">
          <ac:chgData name="Valentina Aprile" userId="5556d74e2da7c7f3" providerId="LiveId" clId="{B949BEFD-80C8-4F04-A9D0-237960814A15}" dt="2020-07-15T08:55:09.634" v="676" actId="26606"/>
          <ac:picMkLst>
            <pc:docMk/>
            <pc:sldMk cId="958093976" sldId="387"/>
            <ac:picMk id="1067" creationId="{9D01B3E5-85F4-41A9-A504-D5E6268DEC1D}"/>
          </ac:picMkLst>
        </pc:picChg>
        <pc:cxnChg chg="add del">
          <ac:chgData name="Valentina Aprile" userId="5556d74e2da7c7f3" providerId="LiveId" clId="{B949BEFD-80C8-4F04-A9D0-237960814A15}" dt="2020-07-15T08:55:00.578" v="669" actId="26606"/>
          <ac:cxnSpMkLst>
            <pc:docMk/>
            <pc:sldMk cId="958093976" sldId="387"/>
            <ac:cxnSpMk id="1037" creationId="{BCDAEC91-5BCE-4B55-9CC0-43EF94CB734B}"/>
          </ac:cxnSpMkLst>
        </pc:cxnChg>
      </pc:sldChg>
      <pc:sldChg chg="delSp add del">
        <pc:chgData name="Valentina Aprile" userId="5556d74e2da7c7f3" providerId="LiveId" clId="{B949BEFD-80C8-4F04-A9D0-237960814A15}" dt="2020-07-13T10:38:12.369" v="555" actId="2696"/>
        <pc:sldMkLst>
          <pc:docMk/>
          <pc:sldMk cId="4058599354" sldId="387"/>
        </pc:sldMkLst>
        <pc:picChg chg="del">
          <ac:chgData name="Valentina Aprile" userId="5556d74e2da7c7f3" providerId="LiveId" clId="{B949BEFD-80C8-4F04-A9D0-237960814A15}" dt="2020-07-13T10:37:57.300" v="551" actId="478"/>
          <ac:picMkLst>
            <pc:docMk/>
            <pc:sldMk cId="4058599354" sldId="387"/>
            <ac:picMk id="11" creationId="{F085F9E9-08F4-4151-A717-5EECFF9052ED}"/>
          </ac:picMkLst>
        </pc:picChg>
        <pc:picChg chg="del">
          <ac:chgData name="Valentina Aprile" userId="5556d74e2da7c7f3" providerId="LiveId" clId="{B949BEFD-80C8-4F04-A9D0-237960814A15}" dt="2020-07-13T10:37:59.540" v="552" actId="478"/>
          <ac:picMkLst>
            <pc:docMk/>
            <pc:sldMk cId="4058599354" sldId="387"/>
            <ac:picMk id="12" creationId="{FD04CDBA-A25A-40E3-B84F-EB9E237D9D4A}"/>
          </ac:picMkLst>
        </pc:picChg>
        <pc:picChg chg="del">
          <ac:chgData name="Valentina Aprile" userId="5556d74e2da7c7f3" providerId="LiveId" clId="{B949BEFD-80C8-4F04-A9D0-237960814A15}" dt="2020-07-13T10:38:03.048" v="553" actId="478"/>
          <ac:picMkLst>
            <pc:docMk/>
            <pc:sldMk cId="4058599354" sldId="387"/>
            <ac:picMk id="15" creationId="{CEE86CC3-B532-4BAD-B916-840E17988E21}"/>
          </ac:picMkLst>
        </pc:picChg>
        <pc:picChg chg="del">
          <ac:chgData name="Valentina Aprile" userId="5556d74e2da7c7f3" providerId="LiveId" clId="{B949BEFD-80C8-4F04-A9D0-237960814A15}" dt="2020-07-13T10:38:04.994" v="554" actId="478"/>
          <ac:picMkLst>
            <pc:docMk/>
            <pc:sldMk cId="4058599354" sldId="387"/>
            <ac:picMk id="16" creationId="{020BBF74-D596-4B28-A2BF-EBB17F2E5B17}"/>
          </ac:picMkLst>
        </pc:picChg>
      </pc:sldChg>
    </pc:docChg>
  </pc:docChgLst>
  <pc:docChgLst>
    <pc:chgData name="Edoardo Marzi" userId="835cc3d472d6b13c" providerId="Windows Live" clId="Web-{C2FCB8BE-F0AF-4867-9BD8-FB02663909C2}"/>
    <pc:docChg chg="modSld">
      <pc:chgData name="Edoardo Marzi" userId="835cc3d472d6b13c" providerId="Windows Live" clId="Web-{C2FCB8BE-F0AF-4867-9BD8-FB02663909C2}" dt="2020-07-15T17:14:24.302" v="15"/>
      <pc:docMkLst>
        <pc:docMk/>
      </pc:docMkLst>
      <pc:sldChg chg="addSp delSp modSp">
        <pc:chgData name="Edoardo Marzi" userId="835cc3d472d6b13c" providerId="Windows Live" clId="Web-{C2FCB8BE-F0AF-4867-9BD8-FB02663909C2}" dt="2020-07-15T17:14:24.302" v="15"/>
        <pc:sldMkLst>
          <pc:docMk/>
          <pc:sldMk cId="2031000799" sldId="405"/>
        </pc:sldMkLst>
        <pc:picChg chg="add mod modCrop">
          <ac:chgData name="Edoardo Marzi" userId="835cc3d472d6b13c" providerId="Windows Live" clId="Web-{C2FCB8BE-F0AF-4867-9BD8-FB02663909C2}" dt="2020-07-15T17:14:24.302" v="15"/>
          <ac:picMkLst>
            <pc:docMk/>
            <pc:sldMk cId="2031000799" sldId="405"/>
            <ac:picMk id="2" creationId="{A8B29A72-788E-4996-8EC0-B2CD75F77664}"/>
          </ac:picMkLst>
        </pc:picChg>
        <pc:picChg chg="del">
          <ac:chgData name="Edoardo Marzi" userId="835cc3d472d6b13c" providerId="Windows Live" clId="Web-{C2FCB8BE-F0AF-4867-9BD8-FB02663909C2}" dt="2020-07-15T17:12:02.924" v="0"/>
          <ac:picMkLst>
            <pc:docMk/>
            <pc:sldMk cId="2031000799" sldId="405"/>
            <ac:picMk id="20" creationId="{5C31C620-5626-43BB-AE8C-A5B0D9B147C5}"/>
          </ac:picMkLst>
        </pc:picChg>
      </pc:sldChg>
    </pc:docChg>
  </pc:docChgLst>
  <pc:docChgLst>
    <pc:chgData name="Valentina Aprile" userId="5556d74e2da7c7f3" providerId="LiveId" clId="{EEF5134D-8FFE-48C5-B0B7-1840ABF52334}"/>
    <pc:docChg chg="undo custSel mod addSld delSld modSld sldOrd">
      <pc:chgData name="Valentina Aprile" userId="5556d74e2da7c7f3" providerId="LiveId" clId="{EEF5134D-8FFE-48C5-B0B7-1840ABF52334}" dt="2020-06-24T22:07:13.536" v="182" actId="207"/>
      <pc:docMkLst>
        <pc:docMk/>
      </pc:docMkLst>
      <pc:sldChg chg="addSp delSp modSp">
        <pc:chgData name="Valentina Aprile" userId="5556d74e2da7c7f3" providerId="LiveId" clId="{EEF5134D-8FFE-48C5-B0B7-1840ABF52334}" dt="2020-06-24T19:39:46.411" v="150" actId="1076"/>
        <pc:sldMkLst>
          <pc:docMk/>
          <pc:sldMk cId="2545424759" sldId="256"/>
        </pc:sldMkLst>
        <pc:picChg chg="mod">
          <ac:chgData name="Valentina Aprile" userId="5556d74e2da7c7f3" providerId="LiveId" clId="{EEF5134D-8FFE-48C5-B0B7-1840ABF52334}" dt="2020-06-24T19:39:46.411" v="150" actId="1076"/>
          <ac:picMkLst>
            <pc:docMk/>
            <pc:sldMk cId="2545424759" sldId="256"/>
            <ac:picMk id="2" creationId="{A63F5771-5385-4F87-B762-7AC630CA0C37}"/>
          </ac:picMkLst>
        </pc:picChg>
        <pc:picChg chg="add del mod">
          <ac:chgData name="Valentina Aprile" userId="5556d74e2da7c7f3" providerId="LiveId" clId="{EEF5134D-8FFE-48C5-B0B7-1840ABF52334}" dt="2020-06-24T19:36:33.762" v="125" actId="478"/>
          <ac:picMkLst>
            <pc:docMk/>
            <pc:sldMk cId="2545424759" sldId="256"/>
            <ac:picMk id="5" creationId="{03314DCB-CCA8-423D-9247-7B719858B69E}"/>
          </ac:picMkLst>
        </pc:picChg>
      </pc:sldChg>
      <pc:sldChg chg="modSp">
        <pc:chgData name="Valentina Aprile" userId="5556d74e2da7c7f3" providerId="LiveId" clId="{EEF5134D-8FFE-48C5-B0B7-1840ABF52334}" dt="2020-06-24T20:42:44.727" v="160" actId="20577"/>
        <pc:sldMkLst>
          <pc:docMk/>
          <pc:sldMk cId="3287037636" sldId="295"/>
        </pc:sldMkLst>
        <pc:spChg chg="mod">
          <ac:chgData name="Valentina Aprile" userId="5556d74e2da7c7f3" providerId="LiveId" clId="{EEF5134D-8FFE-48C5-B0B7-1840ABF52334}" dt="2020-06-24T20:42:44.727" v="160" actId="20577"/>
          <ac:spMkLst>
            <pc:docMk/>
            <pc:sldMk cId="3287037636" sldId="295"/>
            <ac:spMk id="3" creationId="{6742626A-C82A-4DF4-9689-63D2583A99AB}"/>
          </ac:spMkLst>
        </pc:spChg>
      </pc:sldChg>
      <pc:sldChg chg="addSp delSp modSp mod setClrOvrMap">
        <pc:chgData name="Valentina Aprile" userId="5556d74e2da7c7f3" providerId="LiveId" clId="{EEF5134D-8FFE-48C5-B0B7-1840ABF52334}" dt="2020-06-24T19:35:08.900" v="107" actId="114"/>
        <pc:sldMkLst>
          <pc:docMk/>
          <pc:sldMk cId="3653290390" sldId="297"/>
        </pc:sldMkLst>
        <pc:spChg chg="mod ord">
          <ac:chgData name="Valentina Aprile" userId="5556d74e2da7c7f3" providerId="LiveId" clId="{EEF5134D-8FFE-48C5-B0B7-1840ABF52334}" dt="2020-06-24T19:34:50.896" v="106" actId="26606"/>
          <ac:spMkLst>
            <pc:docMk/>
            <pc:sldMk cId="3653290390" sldId="297"/>
            <ac:spMk id="2" creationId="{CD67D805-CB02-4D29-9BD0-395C061B92A6}"/>
          </ac:spMkLst>
        </pc:spChg>
        <pc:spChg chg="add">
          <ac:chgData name="Valentina Aprile" userId="5556d74e2da7c7f3" providerId="LiveId" clId="{EEF5134D-8FFE-48C5-B0B7-1840ABF52334}" dt="2020-06-24T19:34:50.896" v="106" actId="26606"/>
          <ac:spMkLst>
            <pc:docMk/>
            <pc:sldMk cId="3653290390" sldId="297"/>
            <ac:spMk id="24" creationId="{B4147794-66B7-4CDE-BC75-BBDC48B2FCEB}"/>
          </ac:spMkLst>
        </pc:spChg>
        <pc:spChg chg="add">
          <ac:chgData name="Valentina Aprile" userId="5556d74e2da7c7f3" providerId="LiveId" clId="{EEF5134D-8FFE-48C5-B0B7-1840ABF52334}" dt="2020-06-24T19:34:50.896" v="106" actId="26606"/>
          <ac:spMkLst>
            <pc:docMk/>
            <pc:sldMk cId="3653290390" sldId="297"/>
            <ac:spMk id="25" creationId="{41202E79-1236-4DF8-9921-F47A0B079C13}"/>
          </ac:spMkLst>
        </pc:spChg>
        <pc:spChg chg="add del">
          <ac:chgData name="Valentina Aprile" userId="5556d74e2da7c7f3" providerId="LiveId" clId="{EEF5134D-8FFE-48C5-B0B7-1840ABF52334}" dt="2020-06-24T19:34:11.662" v="102" actId="26606"/>
          <ac:spMkLst>
            <pc:docMk/>
            <pc:sldMk cId="3653290390" sldId="297"/>
            <ac:spMk id="27" creationId="{B4147794-66B7-4CDE-BC75-BBDC48B2FCEB}"/>
          </ac:spMkLst>
        </pc:spChg>
        <pc:spChg chg="add del">
          <ac:chgData name="Valentina Aprile" userId="5556d74e2da7c7f3" providerId="LiveId" clId="{EEF5134D-8FFE-48C5-B0B7-1840ABF52334}" dt="2020-06-24T19:34:11.662" v="102" actId="26606"/>
          <ac:spMkLst>
            <pc:docMk/>
            <pc:sldMk cId="3653290390" sldId="297"/>
            <ac:spMk id="29" creationId="{41202E79-1236-4DF8-9921-F47A0B079C13}"/>
          </ac:spMkLst>
        </pc:spChg>
        <pc:graphicFrameChg chg="mod ord modGraphic">
          <ac:chgData name="Valentina Aprile" userId="5556d74e2da7c7f3" providerId="LiveId" clId="{EEF5134D-8FFE-48C5-B0B7-1840ABF52334}" dt="2020-06-24T19:35:08.900" v="107" actId="114"/>
          <ac:graphicFrameMkLst>
            <pc:docMk/>
            <pc:sldMk cId="3653290390" sldId="297"/>
            <ac:graphicFrameMk id="22" creationId="{FBE306E3-15C3-419B-B94D-A352A640DC20}"/>
          </ac:graphicFrameMkLst>
        </pc:graphicFrameChg>
        <pc:picChg chg="add mod ord">
          <ac:chgData name="Valentina Aprile" userId="5556d74e2da7c7f3" providerId="LiveId" clId="{EEF5134D-8FFE-48C5-B0B7-1840ABF52334}" dt="2020-06-24T19:34:50.896" v="106" actId="26606"/>
          <ac:picMkLst>
            <pc:docMk/>
            <pc:sldMk cId="3653290390" sldId="297"/>
            <ac:picMk id="4" creationId="{A41D9438-2D37-4991-8CF1-BA06F7E18395}"/>
          </ac:picMkLst>
        </pc:picChg>
        <pc:picChg chg="del">
          <ac:chgData name="Valentina Aprile" userId="5556d74e2da7c7f3" providerId="LiveId" clId="{EEF5134D-8FFE-48C5-B0B7-1840ABF52334}" dt="2020-06-24T19:33:23.296" v="98" actId="478"/>
          <ac:picMkLst>
            <pc:docMk/>
            <pc:sldMk cId="3653290390" sldId="297"/>
            <ac:picMk id="8" creationId="{3784E542-B5CB-4C9D-ADB7-89DCCF6A73DD}"/>
          </ac:picMkLst>
        </pc:picChg>
      </pc:sldChg>
      <pc:sldChg chg="addSp delSp modSp">
        <pc:chgData name="Valentina Aprile" userId="5556d74e2da7c7f3" providerId="LiveId" clId="{EEF5134D-8FFE-48C5-B0B7-1840ABF52334}" dt="2020-06-24T21:04:37.495" v="179" actId="1076"/>
        <pc:sldMkLst>
          <pc:docMk/>
          <pc:sldMk cId="169716410" sldId="302"/>
        </pc:sldMkLst>
        <pc:spChg chg="add del mod">
          <ac:chgData name="Valentina Aprile" userId="5556d74e2da7c7f3" providerId="LiveId" clId="{EEF5134D-8FFE-48C5-B0B7-1840ABF52334}" dt="2020-06-24T21:04:26.648" v="177" actId="478"/>
          <ac:spMkLst>
            <pc:docMk/>
            <pc:sldMk cId="169716410" sldId="302"/>
            <ac:spMk id="2" creationId="{C5C51480-4D57-4479-A62A-CF647CBAEE9F}"/>
          </ac:spMkLst>
        </pc:spChg>
        <pc:spChg chg="add del">
          <ac:chgData name="Valentina Aprile" userId="5556d74e2da7c7f3" providerId="LiveId" clId="{EEF5134D-8FFE-48C5-B0B7-1840ABF52334}" dt="2020-06-24T21:04:17.583" v="174" actId="478"/>
          <ac:spMkLst>
            <pc:docMk/>
            <pc:sldMk cId="169716410" sldId="302"/>
            <ac:spMk id="11" creationId="{E504E4C7-CD44-495A-AEC0-091145BA4E35}"/>
          </ac:spMkLst>
        </pc:spChg>
        <pc:graphicFrameChg chg="del">
          <ac:chgData name="Valentina Aprile" userId="5556d74e2da7c7f3" providerId="LiveId" clId="{EEF5134D-8FFE-48C5-B0B7-1840ABF52334}" dt="2020-06-24T21:03:57.827" v="168" actId="478"/>
          <ac:graphicFrameMkLst>
            <pc:docMk/>
            <pc:sldMk cId="169716410" sldId="302"/>
            <ac:graphicFrameMk id="4" creationId="{671D9C0F-C63D-483E-B963-5FC585CB2313}"/>
          </ac:graphicFrameMkLst>
        </pc:graphicFrameChg>
        <pc:picChg chg="del mod">
          <ac:chgData name="Valentina Aprile" userId="5556d74e2da7c7f3" providerId="LiveId" clId="{EEF5134D-8FFE-48C5-B0B7-1840ABF52334}" dt="2020-06-24T21:03:40.010" v="163" actId="478"/>
          <ac:picMkLst>
            <pc:docMk/>
            <pc:sldMk cId="169716410" sldId="302"/>
            <ac:picMk id="5" creationId="{2F1860D3-A577-4E2A-91E7-9975BA24AF5D}"/>
          </ac:picMkLst>
        </pc:picChg>
        <pc:picChg chg="mod">
          <ac:chgData name="Valentina Aprile" userId="5556d74e2da7c7f3" providerId="LiveId" clId="{EEF5134D-8FFE-48C5-B0B7-1840ABF52334}" dt="2020-06-24T21:03:11.606" v="162" actId="1076"/>
          <ac:picMkLst>
            <pc:docMk/>
            <pc:sldMk cId="169716410" sldId="302"/>
            <ac:picMk id="7" creationId="{958E0579-829B-4044-ADBA-A8BA2BE63C7D}"/>
          </ac:picMkLst>
        </pc:picChg>
        <pc:picChg chg="add mod">
          <ac:chgData name="Valentina Aprile" userId="5556d74e2da7c7f3" providerId="LiveId" clId="{EEF5134D-8FFE-48C5-B0B7-1840ABF52334}" dt="2020-06-24T21:04:37.495" v="179" actId="1076"/>
          <ac:picMkLst>
            <pc:docMk/>
            <pc:sldMk cId="169716410" sldId="302"/>
            <ac:picMk id="1026" creationId="{32801F82-D183-41C9-BB96-BBC458C3F1F3}"/>
          </ac:picMkLst>
        </pc:picChg>
        <pc:picChg chg="add mod">
          <ac:chgData name="Valentina Aprile" userId="5556d74e2da7c7f3" providerId="LiveId" clId="{EEF5134D-8FFE-48C5-B0B7-1840ABF52334}" dt="2020-06-24T21:04:04.065" v="172" actId="1076"/>
          <ac:picMkLst>
            <pc:docMk/>
            <pc:sldMk cId="169716410" sldId="302"/>
            <ac:picMk id="1028" creationId="{D3525C07-FA24-4B68-AC59-D417949A2735}"/>
          </ac:picMkLst>
        </pc:picChg>
        <pc:cxnChg chg="mod">
          <ac:chgData name="Valentina Aprile" userId="5556d74e2da7c7f3" providerId="LiveId" clId="{EEF5134D-8FFE-48C5-B0B7-1840ABF52334}" dt="2020-06-24T21:04:17.583" v="174" actId="478"/>
          <ac:cxnSpMkLst>
            <pc:docMk/>
            <pc:sldMk cId="169716410" sldId="302"/>
            <ac:cxnSpMk id="3" creationId="{4EDACDB7-16EF-4DFA-9FA6-A6A12FB4AC68}"/>
          </ac:cxnSpMkLst>
        </pc:cxnChg>
      </pc:sldChg>
      <pc:sldChg chg="modSp ord">
        <pc:chgData name="Valentina Aprile" userId="5556d74e2da7c7f3" providerId="LiveId" clId="{EEF5134D-8FFE-48C5-B0B7-1840ABF52334}" dt="2020-06-24T22:07:13.536" v="182" actId="207"/>
        <pc:sldMkLst>
          <pc:docMk/>
          <pc:sldMk cId="92573491" sldId="323"/>
        </pc:sldMkLst>
        <pc:spChg chg="mod">
          <ac:chgData name="Valentina Aprile" userId="5556d74e2da7c7f3" providerId="LiveId" clId="{EEF5134D-8FFE-48C5-B0B7-1840ABF52334}" dt="2020-06-24T22:07:13.536" v="182" actId="207"/>
          <ac:spMkLst>
            <pc:docMk/>
            <pc:sldMk cId="92573491" sldId="323"/>
            <ac:spMk id="11" creationId="{51A06A1B-7344-4DF6-8138-1C01C23D5A6F}"/>
          </ac:spMkLst>
        </pc:spChg>
      </pc:sldChg>
      <pc:sldChg chg="modSp">
        <pc:chgData name="Valentina Aprile" userId="5556d74e2da7c7f3" providerId="LiveId" clId="{EEF5134D-8FFE-48C5-B0B7-1840ABF52334}" dt="2020-06-24T21:18:36.787" v="180" actId="1076"/>
        <pc:sldMkLst>
          <pc:docMk/>
          <pc:sldMk cId="2890489859" sldId="327"/>
        </pc:sldMkLst>
        <pc:picChg chg="mod">
          <ac:chgData name="Valentina Aprile" userId="5556d74e2da7c7f3" providerId="LiveId" clId="{EEF5134D-8FFE-48C5-B0B7-1840ABF52334}" dt="2020-06-24T21:18:36.787" v="180" actId="1076"/>
          <ac:picMkLst>
            <pc:docMk/>
            <pc:sldMk cId="2890489859" sldId="327"/>
            <ac:picMk id="8" creationId="{667E77E9-FB08-4CE1-B3A9-F0BD2E57937B}"/>
          </ac:picMkLst>
        </pc:picChg>
      </pc:sldChg>
      <pc:sldChg chg="addSp delSp modSp add mod setBg setClrOvrMap">
        <pc:chgData name="Valentina Aprile" userId="5556d74e2da7c7f3" providerId="LiveId" clId="{EEF5134D-8FFE-48C5-B0B7-1840ABF52334}" dt="2020-06-24T19:39:00.271" v="149" actId="3062"/>
        <pc:sldMkLst>
          <pc:docMk/>
          <pc:sldMk cId="3564556264" sldId="345"/>
        </pc:sldMkLst>
        <pc:spChg chg="add del">
          <ac:chgData name="Valentina Aprile" userId="5556d74e2da7c7f3" providerId="LiveId" clId="{EEF5134D-8FFE-48C5-B0B7-1840ABF52334}" dt="2020-06-24T19:37:44.697" v="138" actId="26606"/>
          <ac:spMkLst>
            <pc:docMk/>
            <pc:sldMk cId="3564556264" sldId="345"/>
            <ac:spMk id="2" creationId="{A40A94D5-A681-4FBB-A4D1-40EB9AD80D19}"/>
          </ac:spMkLst>
        </pc:spChg>
        <pc:spChg chg="del">
          <ac:chgData name="Valentina Aprile" userId="5556d74e2da7c7f3" providerId="LiveId" clId="{EEF5134D-8FFE-48C5-B0B7-1840ABF52334}" dt="2020-06-24T19:37:13.832" v="129" actId="931"/>
          <ac:spMkLst>
            <pc:docMk/>
            <pc:sldMk cId="3564556264" sldId="345"/>
            <ac:spMk id="3" creationId="{06581FB4-2B27-40FB-A9C2-2BA12C64DA17}"/>
          </ac:spMkLst>
        </pc:spChg>
        <pc:spChg chg="add del">
          <ac:chgData name="Valentina Aprile" userId="5556d74e2da7c7f3" providerId="LiveId" clId="{EEF5134D-8FFE-48C5-B0B7-1840ABF52334}" dt="2020-06-24T19:37:42.407" v="135" actId="26606"/>
          <ac:spMkLst>
            <pc:docMk/>
            <pc:sldMk cId="3564556264" sldId="345"/>
            <ac:spMk id="7" creationId="{A40A94D5-A681-4FBB-A4D1-40EB9AD80D19}"/>
          </ac:spMkLst>
        </pc:spChg>
        <pc:spChg chg="add del">
          <ac:chgData name="Valentina Aprile" userId="5556d74e2da7c7f3" providerId="LiveId" clId="{EEF5134D-8FFE-48C5-B0B7-1840ABF52334}" dt="2020-06-24T19:37:42.407" v="135" actId="26606"/>
          <ac:spMkLst>
            <pc:docMk/>
            <pc:sldMk cId="3564556264" sldId="345"/>
            <ac:spMk id="10" creationId="{74426AB7-D619-4515-962A-BC83909EC015}"/>
          </ac:spMkLst>
        </pc:spChg>
        <pc:spChg chg="add del">
          <ac:chgData name="Valentina Aprile" userId="5556d74e2da7c7f3" providerId="LiveId" clId="{EEF5134D-8FFE-48C5-B0B7-1840ABF52334}" dt="2020-06-24T19:37:42.407" v="135" actId="26606"/>
          <ac:spMkLst>
            <pc:docMk/>
            <pc:sldMk cId="3564556264" sldId="345"/>
            <ac:spMk id="12" creationId="{DE47DF98-723F-4AAC-ABCF-CACBC438F78F}"/>
          </ac:spMkLst>
        </pc:spChg>
        <pc:spChg chg="add mod">
          <ac:chgData name="Valentina Aprile" userId="5556d74e2da7c7f3" providerId="LiveId" clId="{EEF5134D-8FFE-48C5-B0B7-1840ABF52334}" dt="2020-06-24T19:39:00.271" v="149" actId="3062"/>
          <ac:spMkLst>
            <pc:docMk/>
            <pc:sldMk cId="3564556264" sldId="345"/>
            <ac:spMk id="15" creationId="{F91068EF-C7B7-4657-BF91-258B44F00580}"/>
          </ac:spMkLst>
        </pc:spChg>
        <pc:spChg chg="add del">
          <ac:chgData name="Valentina Aprile" userId="5556d74e2da7c7f3" providerId="LiveId" clId="{EEF5134D-8FFE-48C5-B0B7-1840ABF52334}" dt="2020-06-24T19:37:44.689" v="137" actId="26606"/>
          <ac:spMkLst>
            <pc:docMk/>
            <pc:sldMk cId="3564556264" sldId="345"/>
            <ac:spMk id="16" creationId="{A40A94D5-A681-4FBB-A4D1-40EB9AD80D19}"/>
          </ac:spMkLst>
        </pc:spChg>
        <pc:spChg chg="add del">
          <ac:chgData name="Valentina Aprile" userId="5556d74e2da7c7f3" providerId="LiveId" clId="{EEF5134D-8FFE-48C5-B0B7-1840ABF52334}" dt="2020-06-24T19:37:44.689" v="137" actId="26606"/>
          <ac:spMkLst>
            <pc:docMk/>
            <pc:sldMk cId="3564556264" sldId="345"/>
            <ac:spMk id="17" creationId="{B0BDD275-E79C-4B6F-9875-E474D59DC552}"/>
          </ac:spMkLst>
        </pc:spChg>
        <pc:spChg chg="add del">
          <ac:chgData name="Valentina Aprile" userId="5556d74e2da7c7f3" providerId="LiveId" clId="{EEF5134D-8FFE-48C5-B0B7-1840ABF52334}" dt="2020-06-24T19:37:44.689" v="137" actId="26606"/>
          <ac:spMkLst>
            <pc:docMk/>
            <pc:sldMk cId="3564556264" sldId="345"/>
            <ac:spMk id="18" creationId="{FFE24BB0-6C00-4CD0-B19A-F41513025703}"/>
          </ac:spMkLst>
        </pc:spChg>
        <pc:spChg chg="add del">
          <ac:chgData name="Valentina Aprile" userId="5556d74e2da7c7f3" providerId="LiveId" clId="{EEF5134D-8FFE-48C5-B0B7-1840ABF52334}" dt="2020-06-24T19:37:44.689" v="137" actId="26606"/>
          <ac:spMkLst>
            <pc:docMk/>
            <pc:sldMk cId="3564556264" sldId="345"/>
            <ac:spMk id="19" creationId="{045D7A58-411F-4E92-A78E-A6FEB18900BF}"/>
          </ac:spMkLst>
        </pc:spChg>
        <pc:spChg chg="add del">
          <ac:chgData name="Valentina Aprile" userId="5556d74e2da7c7f3" providerId="LiveId" clId="{EEF5134D-8FFE-48C5-B0B7-1840ABF52334}" dt="2020-06-24T19:38:11.099" v="142" actId="26606"/>
          <ac:spMkLst>
            <pc:docMk/>
            <pc:sldMk cId="3564556264" sldId="345"/>
            <ac:spMk id="20" creationId="{9B76D444-2756-434F-AE61-96D69830C13E}"/>
          </ac:spMkLst>
        </pc:spChg>
        <pc:spChg chg="add del">
          <ac:chgData name="Valentina Aprile" userId="5556d74e2da7c7f3" providerId="LiveId" clId="{EEF5134D-8FFE-48C5-B0B7-1840ABF52334}" dt="2020-06-24T19:38:00.144" v="140" actId="478"/>
          <ac:spMkLst>
            <pc:docMk/>
            <pc:sldMk cId="3564556264" sldId="345"/>
            <ac:spMk id="21" creationId="{A40A94D5-A681-4FBB-A4D1-40EB9AD80D19}"/>
          </ac:spMkLst>
        </pc:spChg>
        <pc:spChg chg="add del">
          <ac:chgData name="Valentina Aprile" userId="5556d74e2da7c7f3" providerId="LiveId" clId="{EEF5134D-8FFE-48C5-B0B7-1840ABF52334}" dt="2020-06-24T19:38:11.099" v="142" actId="26606"/>
          <ac:spMkLst>
            <pc:docMk/>
            <pc:sldMk cId="3564556264" sldId="345"/>
            <ac:spMk id="22" creationId="{A27B6159-7734-4564-9E0F-C4BC43C36E52}"/>
          </ac:spMkLst>
        </pc:spChg>
        <pc:spChg chg="add">
          <ac:chgData name="Valentina Aprile" userId="5556d74e2da7c7f3" providerId="LiveId" clId="{EEF5134D-8FFE-48C5-B0B7-1840ABF52334}" dt="2020-06-24T19:38:11.113" v="143" actId="26606"/>
          <ac:spMkLst>
            <pc:docMk/>
            <pc:sldMk cId="3564556264" sldId="345"/>
            <ac:spMk id="26" creationId="{FE43805F-24A6-46A4-B19B-54F28347355C}"/>
          </ac:spMkLst>
        </pc:spChg>
        <pc:spChg chg="add">
          <ac:chgData name="Valentina Aprile" userId="5556d74e2da7c7f3" providerId="LiveId" clId="{EEF5134D-8FFE-48C5-B0B7-1840ABF52334}" dt="2020-06-24T19:38:11.113" v="143" actId="26606"/>
          <ac:spMkLst>
            <pc:docMk/>
            <pc:sldMk cId="3564556264" sldId="345"/>
            <ac:spMk id="27" creationId="{7FEAE179-C525-48F3-AD47-0E9E2B6F2E2E}"/>
          </ac:spMkLst>
        </pc:spChg>
        <pc:spChg chg="add">
          <ac:chgData name="Valentina Aprile" userId="5556d74e2da7c7f3" providerId="LiveId" clId="{EEF5134D-8FFE-48C5-B0B7-1840ABF52334}" dt="2020-06-24T19:38:11.113" v="143" actId="26606"/>
          <ac:spMkLst>
            <pc:docMk/>
            <pc:sldMk cId="3564556264" sldId="345"/>
            <ac:spMk id="28" creationId="{95C8260E-968F-44E8-A823-ABB431311926}"/>
          </ac:spMkLst>
        </pc:spChg>
        <pc:spChg chg="add">
          <ac:chgData name="Valentina Aprile" userId="5556d74e2da7c7f3" providerId="LiveId" clId="{EEF5134D-8FFE-48C5-B0B7-1840ABF52334}" dt="2020-06-24T19:38:11.113" v="143" actId="26606"/>
          <ac:spMkLst>
            <pc:docMk/>
            <pc:sldMk cId="3564556264" sldId="345"/>
            <ac:spMk id="29" creationId="{2C1BBA94-3F40-40AA-8BB9-E69E25E537C1}"/>
          </ac:spMkLst>
        </pc:spChg>
        <pc:picChg chg="add mod">
          <ac:chgData name="Valentina Aprile" userId="5556d74e2da7c7f3" providerId="LiveId" clId="{EEF5134D-8FFE-48C5-B0B7-1840ABF52334}" dt="2020-06-24T19:38:11.113" v="143" actId="26606"/>
          <ac:picMkLst>
            <pc:docMk/>
            <pc:sldMk cId="3564556264" sldId="345"/>
            <ac:picMk id="5" creationId="{B90FD179-C03C-4895-A325-55D5FD7BFB02}"/>
          </ac:picMkLst>
        </pc:picChg>
        <pc:cxnChg chg="add del">
          <ac:chgData name="Valentina Aprile" userId="5556d74e2da7c7f3" providerId="LiveId" clId="{EEF5134D-8FFE-48C5-B0B7-1840ABF52334}" dt="2020-06-24T19:37:42.407" v="135" actId="26606"/>
          <ac:cxnSpMkLst>
            <pc:docMk/>
            <pc:sldMk cId="3564556264" sldId="345"/>
            <ac:cxnSpMk id="14" creationId="{EA29FC7C-9308-4FDE-8DCA-405668055B0F}"/>
          </ac:cxnSpMkLst>
        </pc:cxnChg>
        <pc:cxnChg chg="add del">
          <ac:chgData name="Valentina Aprile" userId="5556d74e2da7c7f3" providerId="LiveId" clId="{EEF5134D-8FFE-48C5-B0B7-1840ABF52334}" dt="2020-06-24T19:38:11.099" v="142" actId="26606"/>
          <ac:cxnSpMkLst>
            <pc:docMk/>
            <pc:sldMk cId="3564556264" sldId="345"/>
            <ac:cxnSpMk id="24" creationId="{E2FFB46B-05BC-4950-B18A-9593FDAE6ED7}"/>
          </ac:cxnSpMkLst>
        </pc:cxnChg>
      </pc:sldChg>
      <pc:sldChg chg="add del">
        <pc:chgData name="Valentina Aprile" userId="5556d74e2da7c7f3" providerId="LiveId" clId="{EEF5134D-8FFE-48C5-B0B7-1840ABF52334}" dt="2020-06-24T19:37:05.798" v="128" actId="2696"/>
        <pc:sldMkLst>
          <pc:docMk/>
          <pc:sldMk cId="3426121410" sldId="346"/>
        </pc:sldMkLst>
      </pc:sldChg>
    </pc:docChg>
  </pc:docChgLst>
  <pc:docChgLst>
    <pc:chgData name="Edoardo Marzi" userId="835cc3d472d6b13c" providerId="Windows Live" clId="Web-{74CE9D8D-1AC1-4EF2-8CE2-83AD16328EC2}"/>
    <pc:docChg chg="modSld">
      <pc:chgData name="Edoardo Marzi" userId="835cc3d472d6b13c" providerId="Windows Live" clId="Web-{74CE9D8D-1AC1-4EF2-8CE2-83AD16328EC2}" dt="2020-07-15T17:19:49.683" v="2" actId="14100"/>
      <pc:docMkLst>
        <pc:docMk/>
      </pc:docMkLst>
      <pc:sldChg chg="modSp">
        <pc:chgData name="Edoardo Marzi" userId="835cc3d472d6b13c" providerId="Windows Live" clId="Web-{74CE9D8D-1AC1-4EF2-8CE2-83AD16328EC2}" dt="2020-07-15T17:19:49.683" v="2" actId="14100"/>
        <pc:sldMkLst>
          <pc:docMk/>
          <pc:sldMk cId="1064272378" sldId="407"/>
        </pc:sldMkLst>
        <pc:picChg chg="mod">
          <ac:chgData name="Edoardo Marzi" userId="835cc3d472d6b13c" providerId="Windows Live" clId="Web-{74CE9D8D-1AC1-4EF2-8CE2-83AD16328EC2}" dt="2020-07-15T17:19:49.683" v="2" actId="14100"/>
          <ac:picMkLst>
            <pc:docMk/>
            <pc:sldMk cId="1064272378" sldId="407"/>
            <ac:picMk id="22" creationId="{E58E8B9A-A8F5-4E14-AE8B-CB43181DB314}"/>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jclancy\Desktop\Workplace%20Noise%20Survey%20Graph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jclancy\Desktop\Workplace%20Noise%20Survey%20Graph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Vale\Downloads\stakeholder_analysis(2)%20(1).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it-IT" sz="1200">
                <a:effectLst/>
              </a:rPr>
              <a:t> Qual è la principale causa di rumore sul suo posto di lavoro? </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bar"/>
        <c:grouping val="clustered"/>
        <c:varyColors val="0"/>
        <c:ser>
          <c:idx val="0"/>
          <c:order val="0"/>
          <c:spPr>
            <a:solidFill>
              <a:schemeClr val="accent1"/>
            </a:solidFill>
            <a:ln>
              <a:noFill/>
            </a:ln>
            <a:effectLst/>
          </c:spPr>
          <c:invertIfNegative val="0"/>
          <c:dPt>
            <c:idx val="2"/>
            <c:invertIfNegative val="0"/>
            <c:bubble3D val="0"/>
            <c:spPr>
              <a:solidFill>
                <a:srgbClr val="C00000"/>
              </a:solidFill>
              <a:ln>
                <a:noFill/>
              </a:ln>
              <a:effectLst/>
            </c:spPr>
            <c:extLst>
              <c:ext xmlns:c16="http://schemas.microsoft.com/office/drawing/2014/chart" uri="{C3380CC4-5D6E-409C-BE32-E72D297353CC}">
                <c16:uniqueId val="{00000001-2D9B-42DF-8DF3-21C1E50F2D21}"/>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'1'!$A$1:$A$4</c:f>
              <c:strCache>
                <c:ptCount val="4"/>
                <c:pt idx="0">
                  <c:v>Building modifications using materials that do not absorb sound well (glass, concrete, etc.)
</c:v>
                </c:pt>
                <c:pt idx="1">
                  <c:v>Fewer private offices and more open spaces for collaboration
</c:v>
                </c:pt>
                <c:pt idx="2">
                  <c:v>More employees on calls in the office space
</c:v>
                </c:pt>
                <c:pt idx="3">
                  <c:v>Increasing number of employees per square footage of office space
</c:v>
                </c:pt>
              </c:strCache>
            </c:strRef>
          </c:cat>
          <c:val>
            <c:numRef>
              <c:f>'1'!$B$1:$B$4</c:f>
              <c:numCache>
                <c:formatCode>0%</c:formatCode>
                <c:ptCount val="4"/>
                <c:pt idx="0">
                  <c:v>0.1133</c:v>
                </c:pt>
                <c:pt idx="1">
                  <c:v>0.24390000000000001</c:v>
                </c:pt>
                <c:pt idx="2">
                  <c:v>0.31040000000000001</c:v>
                </c:pt>
                <c:pt idx="3">
                  <c:v>0.33239999999999997</c:v>
                </c:pt>
              </c:numCache>
            </c:numRef>
          </c:val>
          <c:extLst>
            <c:ext xmlns:c16="http://schemas.microsoft.com/office/drawing/2014/chart" uri="{C3380CC4-5D6E-409C-BE32-E72D297353CC}">
              <c16:uniqueId val="{00000002-2D9B-42DF-8DF3-21C1E50F2D21}"/>
            </c:ext>
          </c:extLst>
        </c:ser>
        <c:dLbls>
          <c:dLblPos val="outEnd"/>
          <c:showLegendKey val="0"/>
          <c:showVal val="1"/>
          <c:showCatName val="0"/>
          <c:showSerName val="0"/>
          <c:showPercent val="0"/>
          <c:showBubbleSize val="0"/>
        </c:dLbls>
        <c:gapWidth val="182"/>
        <c:axId val="381729400"/>
        <c:axId val="381729792"/>
      </c:barChart>
      <c:catAx>
        <c:axId val="3817294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crossAx val="381729792"/>
        <c:crosses val="autoZero"/>
        <c:auto val="1"/>
        <c:lblAlgn val="ctr"/>
        <c:lblOffset val="100"/>
        <c:noMultiLvlLbl val="0"/>
      </c:catAx>
      <c:valAx>
        <c:axId val="381729792"/>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81729400"/>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it-IT" sz="1100" b="0" i="0" baseline="0">
                <a:effectLst/>
              </a:rPr>
              <a:t>Pensa di poter diventare più produttivo/a in un ambiente di lavoro meno rumoroso? </a:t>
            </a:r>
            <a:endParaRPr lang="it-IT" sz="1000">
              <a:effectLst/>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it-IT"/>
        </a:p>
      </c:txPr>
    </c:title>
    <c:autoTitleDeleted val="0"/>
    <c:plotArea>
      <c:layout>
        <c:manualLayout>
          <c:layoutTarget val="inner"/>
          <c:xMode val="edge"/>
          <c:yMode val="edge"/>
          <c:x val="5.2170672629029254E-2"/>
          <c:y val="0.25872385491130528"/>
          <c:w val="0.68888204234392447"/>
          <c:h val="0.69361927455652639"/>
        </c:manualLayout>
      </c:layout>
      <c:barChart>
        <c:barDir val="col"/>
        <c:grouping val="clustered"/>
        <c:varyColors val="0"/>
        <c:ser>
          <c:idx val="0"/>
          <c:order val="0"/>
          <c:spPr>
            <a:solidFill>
              <a:schemeClr val="accent1"/>
            </a:solidFill>
            <a:ln w="19050">
              <a:solidFill>
                <a:schemeClr val="lt1"/>
              </a:solidFill>
            </a:ln>
            <a:effectLst/>
          </c:spPr>
          <c:invertIfNegative val="0"/>
          <c:dPt>
            <c:idx val="1"/>
            <c:invertIfNegative val="0"/>
            <c:bubble3D val="0"/>
            <c:spPr>
              <a:solidFill>
                <a:schemeClr val="tx2">
                  <a:lumMod val="50000"/>
                </a:schemeClr>
              </a:solidFill>
              <a:ln w="19050">
                <a:solidFill>
                  <a:schemeClr val="lt1"/>
                </a:solidFill>
              </a:ln>
              <a:effectLst/>
            </c:spPr>
            <c:extLst>
              <c:ext xmlns:c16="http://schemas.microsoft.com/office/drawing/2014/chart" uri="{C3380CC4-5D6E-409C-BE32-E72D297353CC}">
                <c16:uniqueId val="{00000001-7E94-4E01-ADEC-31731E88474C}"/>
              </c:ext>
            </c:extLst>
          </c:dPt>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it-IT"/>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'7'!$A$1:$A$2</c:f>
              <c:strCache>
                <c:ptCount val="2"/>
                <c:pt idx="0">
                  <c:v>Yes</c:v>
                </c:pt>
                <c:pt idx="1">
                  <c:v>No</c:v>
                </c:pt>
              </c:strCache>
            </c:strRef>
          </c:cat>
          <c:val>
            <c:numRef>
              <c:f>'7'!$B$1:$B$2</c:f>
              <c:numCache>
                <c:formatCode>0%</c:formatCode>
                <c:ptCount val="2"/>
                <c:pt idx="0">
                  <c:v>0.94140000000000001</c:v>
                </c:pt>
                <c:pt idx="1">
                  <c:v>5.8599999999999999E-2</c:v>
                </c:pt>
              </c:numCache>
            </c:numRef>
          </c:val>
          <c:extLst>
            <c:ext xmlns:c16="http://schemas.microsoft.com/office/drawing/2014/chart" uri="{C3380CC4-5D6E-409C-BE32-E72D297353CC}">
              <c16:uniqueId val="{00000002-7E94-4E01-ADEC-31731E88474C}"/>
            </c:ext>
          </c:extLst>
        </c:ser>
        <c:dLbls>
          <c:dLblPos val="outEnd"/>
          <c:showLegendKey val="0"/>
          <c:showVal val="1"/>
          <c:showCatName val="0"/>
          <c:showSerName val="0"/>
          <c:showPercent val="0"/>
          <c:showBubbleSize val="0"/>
        </c:dLbls>
        <c:gapWidth val="150"/>
        <c:axId val="382548728"/>
        <c:axId val="382550688"/>
      </c:barChart>
      <c:catAx>
        <c:axId val="382548728"/>
        <c:scaling>
          <c:orientation val="minMax"/>
        </c:scaling>
        <c:delete val="1"/>
        <c:axPos val="b"/>
        <c:numFmt formatCode="General" sourceLinked="1"/>
        <c:majorTickMark val="none"/>
        <c:minorTickMark val="none"/>
        <c:tickLblPos val="nextTo"/>
        <c:crossAx val="382550688"/>
        <c:crosses val="autoZero"/>
        <c:auto val="1"/>
        <c:lblAlgn val="ctr"/>
        <c:lblOffset val="100"/>
        <c:noMultiLvlLbl val="0"/>
      </c:catAx>
      <c:valAx>
        <c:axId val="382550688"/>
        <c:scaling>
          <c:orientation val="minMax"/>
        </c:scaling>
        <c:delete val="1"/>
        <c:axPos val="l"/>
        <c:numFmt formatCode="0%" sourceLinked="1"/>
        <c:majorTickMark val="none"/>
        <c:minorTickMark val="none"/>
        <c:tickLblPos val="nextTo"/>
        <c:crossAx val="3825487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it-IT"/>
        </a:p>
      </c:txPr>
    </c:legend>
    <c:plotVisOnly val="1"/>
    <c:dispBlanksAs val="gap"/>
    <c:showDLblsOverMax val="0"/>
  </c:chart>
  <c:spPr>
    <a:solidFill>
      <a:schemeClr val="bg1"/>
    </a:solidFill>
    <a:ln w="9525" cap="flat" cmpd="sng" algn="ctr">
      <a:noFill/>
      <a:round/>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MATRICE DEGLI STAKEHOLDERS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scatterChart>
        <c:scatterStyle val="lineMarker"/>
        <c:varyColors val="0"/>
        <c:ser>
          <c:idx val="0"/>
          <c:order val="0"/>
          <c:tx>
            <c:strRef>
              <c:f>'Venn diagram'!$C$1</c:f>
              <c:strCache>
                <c:ptCount val="1"/>
                <c:pt idx="0">
                  <c:v>Interesse-Profittabilità y</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layout>
                <c:manualLayout>
                  <c:x val="-0.13980523500826783"/>
                  <c:y val="7.6834213864674983E-2"/>
                </c:manualLayout>
              </c:layout>
              <c:tx>
                <c:rich>
                  <a:bodyPr/>
                  <a:lstStyle/>
                  <a:p>
                    <a:r>
                      <a:rPr lang="en-US"/>
                      <a:t>Top Management</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EBC4-4C59-AD2A-D0B2B08C7184}"/>
                </c:ext>
              </c:extLst>
            </c:dLbl>
            <c:dLbl>
              <c:idx val="1"/>
              <c:layout>
                <c:manualLayout>
                  <c:x val="-0.23113223712071507"/>
                  <c:y val="1.6176205982341187E-2"/>
                </c:manualLayout>
              </c:layout>
              <c:tx>
                <c:rich>
                  <a:bodyPr rot="0" spcFirstLastPara="1" vertOverflow="ellipsis" vert="horz" wrap="square" lIns="38100" tIns="19050" rIns="38100" bIns="19050" anchor="ctr" anchorCtr="1">
                    <a:noAutofit/>
                  </a:bodyPr>
                  <a:lstStyle/>
                  <a:p>
                    <a:pPr>
                      <a:defRPr sz="900" b="1" i="0" u="none" strike="noStrike" kern="1200" baseline="0">
                        <a:solidFill>
                          <a:schemeClr val="tx1">
                            <a:lumMod val="75000"/>
                            <a:lumOff val="25000"/>
                          </a:schemeClr>
                        </a:solidFill>
                        <a:latin typeface="+mn-lt"/>
                        <a:ea typeface="+mn-ea"/>
                        <a:cs typeface="+mn-cs"/>
                      </a:defRPr>
                    </a:pPr>
                    <a:r>
                      <a:rPr lang="en-US"/>
                      <a:t>Medico competente </a:t>
                    </a:r>
                  </a:p>
                </c:rich>
              </c:tx>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tx1">
                          <a:lumMod val="75000"/>
                          <a:lumOff val="25000"/>
                        </a:schemeClr>
                      </a:solidFill>
                      <a:latin typeface="+mn-lt"/>
                      <a:ea typeface="+mn-ea"/>
                      <a:cs typeface="+mn-cs"/>
                    </a:defRPr>
                  </a:pPr>
                  <a:endParaRPr lang="it-IT"/>
                </a:p>
              </c:txPr>
              <c:dLblPos val="r"/>
              <c:showLegendKey val="0"/>
              <c:showVal val="1"/>
              <c:showCatName val="0"/>
              <c:showSerName val="0"/>
              <c:showPercent val="0"/>
              <c:showBubbleSize val="0"/>
              <c:extLst>
                <c:ext xmlns:c15="http://schemas.microsoft.com/office/drawing/2012/chart" uri="{CE6537A1-D6FC-4f65-9D91-7224C49458BB}">
                  <c15:layout>
                    <c:manualLayout>
                      <c:w val="0.18040738198964276"/>
                      <c:h val="0.12524318686655572"/>
                    </c:manualLayout>
                  </c15:layout>
                  <c15:showDataLabelsRange val="0"/>
                </c:ext>
                <c:ext xmlns:c16="http://schemas.microsoft.com/office/drawing/2014/chart" uri="{C3380CC4-5D6E-409C-BE32-E72D297353CC}">
                  <c16:uniqueId val="{00000001-EBC4-4C59-AD2A-D0B2B08C7184}"/>
                </c:ext>
              </c:extLst>
            </c:dLbl>
            <c:dLbl>
              <c:idx val="2"/>
              <c:delete val="1"/>
              <c:extLst>
                <c:ext xmlns:c15="http://schemas.microsoft.com/office/drawing/2012/chart" uri="{CE6537A1-D6FC-4f65-9D91-7224C49458BB}"/>
                <c:ext xmlns:c16="http://schemas.microsoft.com/office/drawing/2014/chart" uri="{C3380CC4-5D6E-409C-BE32-E72D297353CC}">
                  <c16:uniqueId val="{00000002-EBC4-4C59-AD2A-D0B2B08C7184}"/>
                </c:ext>
              </c:extLst>
            </c:dLbl>
            <c:dLbl>
              <c:idx val="3"/>
              <c:layout>
                <c:manualLayout>
                  <c:x val="-2.7777777777778286E-3"/>
                  <c:y val="-9.7222222222222224E-2"/>
                </c:manualLayout>
              </c:layout>
              <c:tx>
                <c:rich>
                  <a:bodyPr/>
                  <a:lstStyle/>
                  <a:p>
                    <a:r>
                      <a:rPr lang="en-US"/>
                      <a:t>RLS</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EBC4-4C59-AD2A-D0B2B08C7184}"/>
                </c:ext>
              </c:extLst>
            </c:dLbl>
            <c:dLbl>
              <c:idx val="4"/>
              <c:layout>
                <c:manualLayout>
                  <c:x val="1.8039385162357046E-2"/>
                  <c:y val="3.2351247943020973E-2"/>
                </c:manualLayout>
              </c:layout>
              <c:tx>
                <c:rich>
                  <a:bodyPr/>
                  <a:lstStyle/>
                  <a:p>
                    <a:r>
                      <a:rPr lang="en-US"/>
                      <a:t>RSPP</a:t>
                    </a:r>
                  </a:p>
                  <a:p>
                    <a:endParaRPr lang="en-US"/>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EBC4-4C59-AD2A-D0B2B08C7184}"/>
                </c:ext>
              </c:extLst>
            </c:dLbl>
            <c:dLbl>
              <c:idx val="5"/>
              <c:layout>
                <c:manualLayout>
                  <c:x val="-8.0555555555555561E-2"/>
                  <c:y val="6.018518518518514E-2"/>
                </c:manualLayout>
              </c:layout>
              <c:tx>
                <c:rich>
                  <a:bodyPr/>
                  <a:lstStyle/>
                  <a:p>
                    <a:r>
                      <a:rPr lang="en-US"/>
                      <a:t>Dipendenti</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EBC4-4C59-AD2A-D0B2B08C7184}"/>
                </c:ext>
              </c:extLst>
            </c:dLbl>
            <c:dLbl>
              <c:idx val="6"/>
              <c:layout>
                <c:manualLayout>
                  <c:x val="-8.2679560206135357E-17"/>
                  <c:y val="3.2351247943021043E-2"/>
                </c:manualLayout>
              </c:layout>
              <c:tx>
                <c:rich>
                  <a:bodyPr/>
                  <a:lstStyle/>
                  <a:p>
                    <a:r>
                      <a:rPr lang="en-US"/>
                      <a:t>Organismi</a:t>
                    </a:r>
                    <a:r>
                      <a:rPr lang="en-US" baseline="0"/>
                      <a:t> istituzionali</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EBC4-4C59-AD2A-D0B2B08C7184}"/>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it-IT"/>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'Venn diagram'!$B$2:$B$8</c:f>
              <c:numCache>
                <c:formatCode>General</c:formatCode>
                <c:ptCount val="7"/>
                <c:pt idx="0">
                  <c:v>5</c:v>
                </c:pt>
                <c:pt idx="1">
                  <c:v>4</c:v>
                </c:pt>
                <c:pt idx="2">
                  <c:v>4</c:v>
                </c:pt>
                <c:pt idx="3">
                  <c:v>2</c:v>
                </c:pt>
                <c:pt idx="4">
                  <c:v>4</c:v>
                </c:pt>
                <c:pt idx="5">
                  <c:v>2</c:v>
                </c:pt>
                <c:pt idx="6">
                  <c:v>3</c:v>
                </c:pt>
              </c:numCache>
            </c:numRef>
          </c:xVal>
          <c:yVal>
            <c:numRef>
              <c:f>'Venn diagram'!$C$2:$C$8</c:f>
              <c:numCache>
                <c:formatCode>General</c:formatCode>
                <c:ptCount val="7"/>
                <c:pt idx="0">
                  <c:v>4</c:v>
                </c:pt>
                <c:pt idx="1">
                  <c:v>2</c:v>
                </c:pt>
                <c:pt idx="2">
                  <c:v>2</c:v>
                </c:pt>
                <c:pt idx="3">
                  <c:v>3</c:v>
                </c:pt>
                <c:pt idx="4">
                  <c:v>2</c:v>
                </c:pt>
                <c:pt idx="5">
                  <c:v>5</c:v>
                </c:pt>
                <c:pt idx="6">
                  <c:v>1</c:v>
                </c:pt>
              </c:numCache>
            </c:numRef>
          </c:yVal>
          <c:smooth val="0"/>
          <c:extLst>
            <c:ext xmlns:c16="http://schemas.microsoft.com/office/drawing/2014/chart" uri="{C3380CC4-5D6E-409C-BE32-E72D297353CC}">
              <c16:uniqueId val="{00000007-EBC4-4C59-AD2A-D0B2B08C7184}"/>
            </c:ext>
          </c:extLst>
        </c:ser>
        <c:dLbls>
          <c:dLblPos val="r"/>
          <c:showLegendKey val="0"/>
          <c:showVal val="1"/>
          <c:showCatName val="0"/>
          <c:showSerName val="0"/>
          <c:showPercent val="0"/>
          <c:showBubbleSize val="0"/>
        </c:dLbls>
        <c:axId val="874708191"/>
        <c:axId val="742049279"/>
      </c:scatterChart>
      <c:valAx>
        <c:axId val="87470819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POTERE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742049279"/>
        <c:crosses val="autoZero"/>
        <c:crossBetween val="midCat"/>
      </c:valAx>
      <c:valAx>
        <c:axId val="7420492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it-IT"/>
                  <a:t>INTERESSE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874708191"/>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1"/>
          <c:tx>
            <c:v>Sony WH-1000XM3</c:v>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'Casa qualità cuffie ANC'!$H$40:$H$46</c:f>
              <c:strCache>
                <c:ptCount val="7"/>
                <c:pt idx="0">
                  <c:v>Isolamento dall’ambiente esterno </c:v>
                </c:pt>
                <c:pt idx="1">
                  <c:v>Facilità di collegamento</c:v>
                </c:pt>
                <c:pt idx="2">
                  <c:v>Qualità dell'audio in uscita</c:v>
                </c:pt>
                <c:pt idx="3">
                  <c:v>Qualità dell'audio in entrata</c:v>
                </c:pt>
                <c:pt idx="4">
                  <c:v>Autonomia elevata in modalità bluetooth</c:v>
                </c:pt>
                <c:pt idx="5">
                  <c:v>Prezzo d'acquisto</c:v>
                </c:pt>
                <c:pt idx="6">
                  <c:v>Comodità </c:v>
                </c:pt>
              </c:strCache>
            </c:strRef>
          </c:cat>
          <c:val>
            <c:numRef>
              <c:f>'Casa qualità cuffie ANC'!$AX$40:$AX$46</c:f>
              <c:numCache>
                <c:formatCode>General</c:formatCode>
                <c:ptCount val="7"/>
                <c:pt idx="0">
                  <c:v>5</c:v>
                </c:pt>
                <c:pt idx="1">
                  <c:v>3</c:v>
                </c:pt>
                <c:pt idx="2">
                  <c:v>3</c:v>
                </c:pt>
                <c:pt idx="3">
                  <c:v>5</c:v>
                </c:pt>
                <c:pt idx="4">
                  <c:v>4</c:v>
                </c:pt>
                <c:pt idx="5">
                  <c:v>4</c:v>
                </c:pt>
                <c:pt idx="6">
                  <c:v>5</c:v>
                </c:pt>
              </c:numCache>
            </c:numRef>
          </c:val>
          <c:extLst>
            <c:ext xmlns:c16="http://schemas.microsoft.com/office/drawing/2014/chart" uri="{C3380CC4-5D6E-409C-BE32-E72D297353CC}">
              <c16:uniqueId val="{00000000-4694-476E-9EE5-E2F3DE92DF52}"/>
            </c:ext>
          </c:extLst>
        </c:ser>
        <c:ser>
          <c:idx val="2"/>
          <c:order val="2"/>
          <c:tx>
            <c:v>Bose Noise Cancelling 700</c:v>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'Casa qualità cuffie ANC'!$H$40:$H$46</c:f>
              <c:strCache>
                <c:ptCount val="7"/>
                <c:pt idx="0">
                  <c:v>Isolamento dall’ambiente esterno </c:v>
                </c:pt>
                <c:pt idx="1">
                  <c:v>Facilità di collegamento</c:v>
                </c:pt>
                <c:pt idx="2">
                  <c:v>Qualità dell'audio in uscita</c:v>
                </c:pt>
                <c:pt idx="3">
                  <c:v>Qualità dell'audio in entrata</c:v>
                </c:pt>
                <c:pt idx="4">
                  <c:v>Autonomia elevata in modalità bluetooth</c:v>
                </c:pt>
                <c:pt idx="5">
                  <c:v>Prezzo d'acquisto</c:v>
                </c:pt>
                <c:pt idx="6">
                  <c:v>Comodità </c:v>
                </c:pt>
              </c:strCache>
            </c:strRef>
          </c:cat>
          <c:val>
            <c:numRef>
              <c:f>'Casa qualità cuffie ANC'!$AY$40:$AY$46</c:f>
              <c:numCache>
                <c:formatCode>General</c:formatCode>
                <c:ptCount val="7"/>
                <c:pt idx="0">
                  <c:v>5</c:v>
                </c:pt>
                <c:pt idx="1">
                  <c:v>5</c:v>
                </c:pt>
                <c:pt idx="2">
                  <c:v>4</c:v>
                </c:pt>
                <c:pt idx="3">
                  <c:v>5</c:v>
                </c:pt>
                <c:pt idx="4">
                  <c:v>3</c:v>
                </c:pt>
                <c:pt idx="5">
                  <c:v>3</c:v>
                </c:pt>
                <c:pt idx="6">
                  <c:v>5</c:v>
                </c:pt>
              </c:numCache>
            </c:numRef>
          </c:val>
          <c:extLst>
            <c:ext xmlns:c16="http://schemas.microsoft.com/office/drawing/2014/chart" uri="{C3380CC4-5D6E-409C-BE32-E72D297353CC}">
              <c16:uniqueId val="{00000001-4694-476E-9EE5-E2F3DE92DF52}"/>
            </c:ext>
          </c:extLst>
        </c:ser>
        <c:ser>
          <c:idx val="3"/>
          <c:order val="3"/>
          <c:tx>
            <c:v>Jabra Elite 85H</c:v>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'Casa qualità cuffie ANC'!$H$40:$H$46</c:f>
              <c:strCache>
                <c:ptCount val="7"/>
                <c:pt idx="0">
                  <c:v>Isolamento dall’ambiente esterno </c:v>
                </c:pt>
                <c:pt idx="1">
                  <c:v>Facilità di collegamento</c:v>
                </c:pt>
                <c:pt idx="2">
                  <c:v>Qualità dell'audio in uscita</c:v>
                </c:pt>
                <c:pt idx="3">
                  <c:v>Qualità dell'audio in entrata</c:v>
                </c:pt>
                <c:pt idx="4">
                  <c:v>Autonomia elevata in modalità bluetooth</c:v>
                </c:pt>
                <c:pt idx="5">
                  <c:v>Prezzo d'acquisto</c:v>
                </c:pt>
                <c:pt idx="6">
                  <c:v>Comodità </c:v>
                </c:pt>
              </c:strCache>
            </c:strRef>
          </c:cat>
          <c:val>
            <c:numRef>
              <c:f>'Casa qualità cuffie ANC'!$AZ$40:$AZ$46</c:f>
              <c:numCache>
                <c:formatCode>General</c:formatCode>
                <c:ptCount val="7"/>
                <c:pt idx="0">
                  <c:v>4</c:v>
                </c:pt>
                <c:pt idx="1">
                  <c:v>3</c:v>
                </c:pt>
                <c:pt idx="2">
                  <c:v>5</c:v>
                </c:pt>
                <c:pt idx="3">
                  <c:v>4</c:v>
                </c:pt>
                <c:pt idx="4">
                  <c:v>4</c:v>
                </c:pt>
                <c:pt idx="5">
                  <c:v>4</c:v>
                </c:pt>
                <c:pt idx="6">
                  <c:v>4</c:v>
                </c:pt>
              </c:numCache>
            </c:numRef>
          </c:val>
          <c:extLst>
            <c:ext xmlns:c16="http://schemas.microsoft.com/office/drawing/2014/chart" uri="{C3380CC4-5D6E-409C-BE32-E72D297353CC}">
              <c16:uniqueId val="{00000002-4694-476E-9EE5-E2F3DE92DF52}"/>
            </c:ext>
          </c:extLst>
        </c:ser>
        <c:ser>
          <c:idx val="4"/>
          <c:order val="4"/>
          <c:tx>
            <c:v>Marshall Monitor II ANC</c:v>
          </c:tx>
          <c:spPr>
            <a:solidFill>
              <a:schemeClr val="accent5">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it-IT"/>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'Casa qualità cuffie ANC'!$H$40:$H$46</c:f>
              <c:strCache>
                <c:ptCount val="7"/>
                <c:pt idx="0">
                  <c:v>Isolamento dall’ambiente esterno </c:v>
                </c:pt>
                <c:pt idx="1">
                  <c:v>Facilità di collegamento</c:v>
                </c:pt>
                <c:pt idx="2">
                  <c:v>Qualità dell'audio in uscita</c:v>
                </c:pt>
                <c:pt idx="3">
                  <c:v>Qualità dell'audio in entrata</c:v>
                </c:pt>
                <c:pt idx="4">
                  <c:v>Autonomia elevata in modalità bluetooth</c:v>
                </c:pt>
                <c:pt idx="5">
                  <c:v>Prezzo d'acquisto</c:v>
                </c:pt>
                <c:pt idx="6">
                  <c:v>Comodità </c:v>
                </c:pt>
              </c:strCache>
            </c:strRef>
          </c:cat>
          <c:val>
            <c:numRef>
              <c:f>'Casa qualità cuffie ANC'!$BA$40:$BA$46</c:f>
              <c:numCache>
                <c:formatCode>General</c:formatCode>
                <c:ptCount val="7"/>
                <c:pt idx="0">
                  <c:v>5</c:v>
                </c:pt>
                <c:pt idx="1">
                  <c:v>3</c:v>
                </c:pt>
                <c:pt idx="2">
                  <c:v>1</c:v>
                </c:pt>
                <c:pt idx="3">
                  <c:v>4</c:v>
                </c:pt>
                <c:pt idx="4">
                  <c:v>5</c:v>
                </c:pt>
                <c:pt idx="5">
                  <c:v>4</c:v>
                </c:pt>
                <c:pt idx="6">
                  <c:v>3</c:v>
                </c:pt>
              </c:numCache>
            </c:numRef>
          </c:val>
          <c:extLst>
            <c:ext xmlns:c16="http://schemas.microsoft.com/office/drawing/2014/chart" uri="{C3380CC4-5D6E-409C-BE32-E72D297353CC}">
              <c16:uniqueId val="{00000003-4694-476E-9EE5-E2F3DE92DF52}"/>
            </c:ext>
          </c:extLst>
        </c:ser>
        <c:dLbls>
          <c:dLblPos val="inEnd"/>
          <c:showLegendKey val="0"/>
          <c:showVal val="1"/>
          <c:showCatName val="0"/>
          <c:showSerName val="0"/>
          <c:showPercent val="0"/>
          <c:showBubbleSize val="0"/>
        </c:dLbls>
        <c:gapWidth val="65"/>
        <c:axId val="437115032"/>
        <c:axId val="437115360"/>
        <c:extLst>
          <c:ext xmlns:c15="http://schemas.microsoft.com/office/drawing/2012/chart" uri="{02D57815-91ED-43cb-92C2-25804820EDAC}">
            <c15:filteredBarSeries>
              <c15:ser>
                <c:idx val="0"/>
                <c:order val="0"/>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it-IT"/>
                    </a:p>
                  </c:txPr>
                  <c:dLblPos val="inEnd"/>
                  <c:showLegendKey val="0"/>
                  <c:showVal val="1"/>
                  <c:showCatName val="0"/>
                  <c:showSerName val="0"/>
                  <c:showPercent val="0"/>
                  <c:showBubbleSize val="0"/>
                  <c:showLeaderLines val="0"/>
                  <c:extLst>
                    <c:ext uri="{CE6537A1-D6FC-4f65-9D91-7224C49458BB}">
                      <c15:showLeaderLines val="1"/>
                      <c15:leaderLines>
                        <c:spPr>
                          <a:ln w="9525">
                            <a:solidFill>
                              <a:schemeClr val="dk1">
                                <a:lumMod val="50000"/>
                                <a:lumOff val="50000"/>
                              </a:schemeClr>
                            </a:solidFill>
                          </a:ln>
                          <a:effectLst/>
                        </c:spPr>
                      </c15:leaderLines>
                    </c:ext>
                  </c:extLst>
                </c:dLbls>
                <c:cat>
                  <c:strRef>
                    <c:extLst>
                      <c:ext uri="{02D57815-91ED-43cb-92C2-25804820EDAC}">
                        <c15:formulaRef>
                          <c15:sqref>'Casa qualità cuffie ANC'!$H$40:$H$46</c15:sqref>
                        </c15:formulaRef>
                      </c:ext>
                    </c:extLst>
                    <c:strCache>
                      <c:ptCount val="7"/>
                      <c:pt idx="0">
                        <c:v>Isolamento dall’ambiente esterno </c:v>
                      </c:pt>
                      <c:pt idx="1">
                        <c:v>Facilità di collegamento</c:v>
                      </c:pt>
                      <c:pt idx="2">
                        <c:v>Qualità dell'audio in uscita</c:v>
                      </c:pt>
                      <c:pt idx="3">
                        <c:v>Qualità dell'audio in entrata</c:v>
                      </c:pt>
                      <c:pt idx="4">
                        <c:v>Autonomia elevata in modalità bluetooth</c:v>
                      </c:pt>
                      <c:pt idx="5">
                        <c:v>Prezzo d'acquisto</c:v>
                      </c:pt>
                      <c:pt idx="6">
                        <c:v>Comodità </c:v>
                      </c:pt>
                    </c:strCache>
                  </c:strRef>
                </c:cat>
                <c:val>
                  <c:numRef>
                    <c:extLst>
                      <c:ext uri="{02D57815-91ED-43cb-92C2-25804820EDAC}">
                        <c15:formulaRef>
                          <c15:sqref>'Casa qualità cuffie ANC'!$I$40:$I$46</c15:sqref>
                        </c15:formulaRef>
                      </c:ext>
                    </c:extLst>
                    <c:numCache>
                      <c:formatCode>General</c:formatCode>
                      <c:ptCount val="7"/>
                    </c:numCache>
                  </c:numRef>
                </c:val>
                <c:extLst>
                  <c:ext xmlns:c16="http://schemas.microsoft.com/office/drawing/2014/chart" uri="{C3380CC4-5D6E-409C-BE32-E72D297353CC}">
                    <c16:uniqueId val="{00000004-4694-476E-9EE5-E2F3DE92DF52}"/>
                  </c:ext>
                </c:extLst>
              </c15:ser>
            </c15:filteredBarSeries>
          </c:ext>
        </c:extLst>
      </c:barChart>
      <c:catAx>
        <c:axId val="437115032"/>
        <c:scaling>
          <c:orientation val="maxMin"/>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it-IT"/>
          </a:p>
        </c:txPr>
        <c:crossAx val="437115360"/>
        <c:crosses val="autoZero"/>
        <c:auto val="1"/>
        <c:lblAlgn val="ctr"/>
        <c:lblOffset val="100"/>
        <c:noMultiLvlLbl val="0"/>
      </c:catAx>
      <c:valAx>
        <c:axId val="437115360"/>
        <c:scaling>
          <c:orientation val="minMax"/>
        </c:scaling>
        <c:delete val="0"/>
        <c:axPos val="t"/>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it-IT"/>
          </a:p>
        </c:txPr>
        <c:crossAx val="43711503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14705A-BEB6-4274-991B-0082A940E41D}"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2FCF217-F716-482C-BAFB-CE47F1969D9C}">
      <dgm:prSet/>
      <dgm:spPr/>
      <dgm:t>
        <a:bodyPr/>
        <a:lstStyle/>
        <a:p>
          <a:pPr>
            <a:lnSpc>
              <a:spcPct val="100000"/>
            </a:lnSpc>
            <a:defRPr b="1"/>
          </a:pPr>
          <a:r>
            <a:rPr lang="it-IT"/>
            <a:t>Problem posing </a:t>
          </a:r>
          <a:endParaRPr lang="it-IT" i="0"/>
        </a:p>
      </dgm:t>
    </dgm:pt>
    <dgm:pt modelId="{DB0AC661-366C-489A-9FC0-6512BC77E4C5}" type="parTrans" cxnId="{AD83EFF7-CE65-4370-AB1C-B3E5F64CE6CD}">
      <dgm:prSet/>
      <dgm:spPr/>
      <dgm:t>
        <a:bodyPr/>
        <a:lstStyle/>
        <a:p>
          <a:endParaRPr lang="en-US"/>
        </a:p>
      </dgm:t>
    </dgm:pt>
    <dgm:pt modelId="{E55242E5-7FAE-4723-A707-C5F78C8AA677}" type="sibTrans" cxnId="{AD83EFF7-CE65-4370-AB1C-B3E5F64CE6CD}">
      <dgm:prSet/>
      <dgm:spPr/>
      <dgm:t>
        <a:bodyPr/>
        <a:lstStyle/>
        <a:p>
          <a:endParaRPr lang="en-US"/>
        </a:p>
      </dgm:t>
    </dgm:pt>
    <dgm:pt modelId="{47CC7B6B-299D-40D1-860D-3535B85DA51E}">
      <dgm:prSet/>
      <dgm:spPr/>
      <dgm:t>
        <a:bodyPr/>
        <a:lstStyle/>
        <a:p>
          <a:pPr>
            <a:lnSpc>
              <a:spcPct val="100000"/>
            </a:lnSpc>
          </a:pPr>
          <a:r>
            <a:rPr lang="it-IT"/>
            <a:t>Il problema del rumore</a:t>
          </a:r>
        </a:p>
        <a:p>
          <a:pPr>
            <a:lnSpc>
              <a:spcPct val="100000"/>
            </a:lnSpc>
          </a:pPr>
          <a:r>
            <a:rPr lang="it-IT" i="1"/>
            <a:t>A </a:t>
          </a:r>
          <a:r>
            <a:rPr lang="it-IT" i="1" err="1"/>
            <a:t>Quiet</a:t>
          </a:r>
          <a:r>
            <a:rPr lang="it-IT" i="1"/>
            <a:t> </a:t>
          </a:r>
          <a:r>
            <a:rPr lang="it-IT" i="1" err="1"/>
            <a:t>space</a:t>
          </a:r>
          <a:r>
            <a:rPr lang="it-IT" i="1"/>
            <a:t> </a:t>
          </a:r>
          <a:r>
            <a:rPr lang="it-IT"/>
            <a:t>e i competitors</a:t>
          </a:r>
        </a:p>
        <a:p>
          <a:pPr>
            <a:lnSpc>
              <a:spcPct val="100000"/>
            </a:lnSpc>
          </a:pPr>
          <a:r>
            <a:rPr lang="it-IT"/>
            <a:t>Stakeholder Analysis</a:t>
          </a:r>
          <a:endParaRPr lang="en-US"/>
        </a:p>
      </dgm:t>
    </dgm:pt>
    <dgm:pt modelId="{39258885-EDDF-482A-A51C-98222385322D}" type="parTrans" cxnId="{016ACD74-FE1F-4CDC-B30C-8BF4B2AB22F7}">
      <dgm:prSet/>
      <dgm:spPr/>
      <dgm:t>
        <a:bodyPr/>
        <a:lstStyle/>
        <a:p>
          <a:endParaRPr lang="en-US"/>
        </a:p>
      </dgm:t>
    </dgm:pt>
    <dgm:pt modelId="{97707BB0-2E35-439F-8730-785B394CD200}" type="sibTrans" cxnId="{016ACD74-FE1F-4CDC-B30C-8BF4B2AB22F7}">
      <dgm:prSet/>
      <dgm:spPr/>
      <dgm:t>
        <a:bodyPr/>
        <a:lstStyle/>
        <a:p>
          <a:endParaRPr lang="en-US"/>
        </a:p>
      </dgm:t>
    </dgm:pt>
    <dgm:pt modelId="{B6951501-534B-48FA-8003-77DE14CDE9BA}">
      <dgm:prSet/>
      <dgm:spPr/>
      <dgm:t>
        <a:bodyPr/>
        <a:lstStyle/>
        <a:p>
          <a:pPr>
            <a:lnSpc>
              <a:spcPct val="100000"/>
            </a:lnSpc>
          </a:pPr>
          <a:r>
            <a:rPr lang="it-IT"/>
            <a:t>Problem analysis</a:t>
          </a:r>
          <a:endParaRPr lang="en-US"/>
        </a:p>
      </dgm:t>
    </dgm:pt>
    <dgm:pt modelId="{9634070B-636A-424D-B31E-CBED1ED3A568}" type="parTrans" cxnId="{6C3A184D-665B-46F5-8C3B-F5EF41891D3F}">
      <dgm:prSet/>
      <dgm:spPr/>
      <dgm:t>
        <a:bodyPr/>
        <a:lstStyle/>
        <a:p>
          <a:endParaRPr lang="en-US"/>
        </a:p>
      </dgm:t>
    </dgm:pt>
    <dgm:pt modelId="{85CC82B0-2C0E-4F33-A1C0-1DA7F5F12EB5}" type="sibTrans" cxnId="{6C3A184D-665B-46F5-8C3B-F5EF41891D3F}">
      <dgm:prSet/>
      <dgm:spPr/>
      <dgm:t>
        <a:bodyPr/>
        <a:lstStyle/>
        <a:p>
          <a:endParaRPr lang="en-US"/>
        </a:p>
      </dgm:t>
    </dgm:pt>
    <dgm:pt modelId="{54407584-EE0F-4CF0-818C-DE38BA8DAE7B}">
      <dgm:prSet/>
      <dgm:spPr/>
      <dgm:t>
        <a:bodyPr/>
        <a:lstStyle/>
        <a:p>
          <a:pPr>
            <a:lnSpc>
              <a:spcPct val="100000"/>
            </a:lnSpc>
          </a:pPr>
          <a:r>
            <a:rPr lang="it-IT"/>
            <a:t>Objective analysis</a:t>
          </a:r>
          <a:endParaRPr lang="en-US"/>
        </a:p>
      </dgm:t>
    </dgm:pt>
    <dgm:pt modelId="{69B65065-8ED7-4ACF-8E9C-9597F2824692}" type="parTrans" cxnId="{A485AD3B-C692-4CC7-A68A-9022A5E75A22}">
      <dgm:prSet/>
      <dgm:spPr/>
      <dgm:t>
        <a:bodyPr/>
        <a:lstStyle/>
        <a:p>
          <a:endParaRPr lang="en-US"/>
        </a:p>
      </dgm:t>
    </dgm:pt>
    <dgm:pt modelId="{EBEEF9E6-FD81-46CE-98CE-D26DFE391758}" type="sibTrans" cxnId="{A485AD3B-C692-4CC7-A68A-9022A5E75A22}">
      <dgm:prSet/>
      <dgm:spPr/>
      <dgm:t>
        <a:bodyPr/>
        <a:lstStyle/>
        <a:p>
          <a:endParaRPr lang="en-US"/>
        </a:p>
      </dgm:t>
    </dgm:pt>
    <dgm:pt modelId="{53EB9926-2E7D-47FC-AF67-F1879C36F71C}">
      <dgm:prSet/>
      <dgm:spPr/>
      <dgm:t>
        <a:bodyPr/>
        <a:lstStyle/>
        <a:p>
          <a:pPr>
            <a:lnSpc>
              <a:spcPct val="100000"/>
            </a:lnSpc>
          </a:pPr>
          <a:r>
            <a:rPr lang="it-IT"/>
            <a:t>Selezione della strategia</a:t>
          </a:r>
          <a:endParaRPr lang="en-US"/>
        </a:p>
      </dgm:t>
    </dgm:pt>
    <dgm:pt modelId="{0422ED0A-2710-4EB8-BA21-6ADF79024D84}" type="parTrans" cxnId="{1DD1A65D-D034-46CE-80BA-BB1F6B06B5A7}">
      <dgm:prSet/>
      <dgm:spPr/>
      <dgm:t>
        <a:bodyPr/>
        <a:lstStyle/>
        <a:p>
          <a:endParaRPr lang="en-US"/>
        </a:p>
      </dgm:t>
    </dgm:pt>
    <dgm:pt modelId="{AE7F27BA-E4EB-415E-9B56-BAD759F56950}" type="sibTrans" cxnId="{1DD1A65D-D034-46CE-80BA-BB1F6B06B5A7}">
      <dgm:prSet/>
      <dgm:spPr/>
      <dgm:t>
        <a:bodyPr/>
        <a:lstStyle/>
        <a:p>
          <a:endParaRPr lang="en-US"/>
        </a:p>
      </dgm:t>
    </dgm:pt>
    <dgm:pt modelId="{8AF8B71B-C2DD-4D5F-81BF-7DFDC7DEA5EF}">
      <dgm:prSet/>
      <dgm:spPr/>
      <dgm:t>
        <a:bodyPr/>
        <a:lstStyle/>
        <a:p>
          <a:pPr>
            <a:lnSpc>
              <a:spcPct val="100000"/>
            </a:lnSpc>
          </a:pPr>
          <a:r>
            <a:rPr lang="it-IT"/>
            <a:t>Logframe Matrix</a:t>
          </a:r>
          <a:endParaRPr lang="en-US"/>
        </a:p>
      </dgm:t>
    </dgm:pt>
    <dgm:pt modelId="{0E535BC7-D673-4152-A7B9-BE3A2C7E4ADA}" type="parTrans" cxnId="{E1574C71-BA4B-4CE1-9A1D-9CDDBC41E3DC}">
      <dgm:prSet/>
      <dgm:spPr/>
      <dgm:t>
        <a:bodyPr/>
        <a:lstStyle/>
        <a:p>
          <a:endParaRPr lang="en-US"/>
        </a:p>
      </dgm:t>
    </dgm:pt>
    <dgm:pt modelId="{374D80AA-75AC-4AD6-9935-3127A6C8A4CC}" type="sibTrans" cxnId="{E1574C71-BA4B-4CE1-9A1D-9CDDBC41E3DC}">
      <dgm:prSet/>
      <dgm:spPr/>
      <dgm:t>
        <a:bodyPr/>
        <a:lstStyle/>
        <a:p>
          <a:endParaRPr lang="en-US"/>
        </a:p>
      </dgm:t>
    </dgm:pt>
    <dgm:pt modelId="{F1D84F4D-5CE3-4707-816C-5FCC36CE93D9}">
      <dgm:prSet/>
      <dgm:spPr/>
      <dgm:t>
        <a:bodyPr/>
        <a:lstStyle/>
        <a:p>
          <a:pPr>
            <a:lnSpc>
              <a:spcPct val="100000"/>
            </a:lnSpc>
          </a:pPr>
          <a:r>
            <a:rPr lang="it-IT"/>
            <a:t>Workplan</a:t>
          </a:r>
          <a:endParaRPr lang="en-US"/>
        </a:p>
      </dgm:t>
    </dgm:pt>
    <dgm:pt modelId="{9BE56393-7617-43AA-8092-B5D3675EDF2E}" type="parTrans" cxnId="{225731DB-26CE-4F0F-B05E-9A9502CBA3AB}">
      <dgm:prSet/>
      <dgm:spPr/>
      <dgm:t>
        <a:bodyPr/>
        <a:lstStyle/>
        <a:p>
          <a:endParaRPr lang="en-US"/>
        </a:p>
      </dgm:t>
    </dgm:pt>
    <dgm:pt modelId="{D14581B3-B159-4A7E-9357-0CB0E0666A01}" type="sibTrans" cxnId="{225731DB-26CE-4F0F-B05E-9A9502CBA3AB}">
      <dgm:prSet/>
      <dgm:spPr/>
      <dgm:t>
        <a:bodyPr/>
        <a:lstStyle/>
        <a:p>
          <a:endParaRPr lang="en-US"/>
        </a:p>
      </dgm:t>
    </dgm:pt>
    <dgm:pt modelId="{6FE14671-9FAA-4876-BFB3-C84B7FE1CE57}">
      <dgm:prSet/>
      <dgm:spPr/>
      <dgm:t>
        <a:bodyPr/>
        <a:lstStyle/>
        <a:p>
          <a:pPr>
            <a:lnSpc>
              <a:spcPct val="100000"/>
            </a:lnSpc>
            <a:defRPr b="1"/>
          </a:pPr>
          <a:r>
            <a:rPr lang="it-IT" err="1"/>
            <a:t>Problem</a:t>
          </a:r>
          <a:r>
            <a:rPr lang="it-IT"/>
            <a:t> solving</a:t>
          </a:r>
          <a:endParaRPr lang="en-US"/>
        </a:p>
      </dgm:t>
    </dgm:pt>
    <dgm:pt modelId="{C7F62CDA-60AF-4604-B803-76F350A778CB}" type="parTrans" cxnId="{0E77F7E5-F02A-4969-8E3C-611A80F8BEA3}">
      <dgm:prSet/>
      <dgm:spPr/>
      <dgm:t>
        <a:bodyPr/>
        <a:lstStyle/>
        <a:p>
          <a:endParaRPr lang="en-US"/>
        </a:p>
      </dgm:t>
    </dgm:pt>
    <dgm:pt modelId="{0923EB03-E985-433E-A4E7-E3BD833DC9F5}" type="sibTrans" cxnId="{0E77F7E5-F02A-4969-8E3C-611A80F8BEA3}">
      <dgm:prSet/>
      <dgm:spPr/>
      <dgm:t>
        <a:bodyPr/>
        <a:lstStyle/>
        <a:p>
          <a:endParaRPr lang="en-US"/>
        </a:p>
      </dgm:t>
    </dgm:pt>
    <dgm:pt modelId="{7BA06E5C-922E-4D18-90C0-B4CC78B0BB69}">
      <dgm:prSet/>
      <dgm:spPr/>
      <dgm:t>
        <a:bodyPr/>
        <a:lstStyle/>
        <a:p>
          <a:pPr>
            <a:lnSpc>
              <a:spcPct val="100000"/>
            </a:lnSpc>
          </a:pPr>
          <a:endParaRPr lang="en-US"/>
        </a:p>
      </dgm:t>
    </dgm:pt>
    <dgm:pt modelId="{B6F63495-23E5-4DAE-ACDE-C951D9E74BC1}" type="parTrans" cxnId="{725B332F-79D2-4797-A0F2-D69AD9B1688C}">
      <dgm:prSet/>
      <dgm:spPr/>
      <dgm:t>
        <a:bodyPr/>
        <a:lstStyle/>
        <a:p>
          <a:endParaRPr lang="en-US"/>
        </a:p>
      </dgm:t>
    </dgm:pt>
    <dgm:pt modelId="{1F333053-3B54-4B17-BB8F-8CCCA27FE0B2}" type="sibTrans" cxnId="{725B332F-79D2-4797-A0F2-D69AD9B1688C}">
      <dgm:prSet/>
      <dgm:spPr/>
      <dgm:t>
        <a:bodyPr/>
        <a:lstStyle/>
        <a:p>
          <a:endParaRPr lang="en-US"/>
        </a:p>
      </dgm:t>
    </dgm:pt>
    <dgm:pt modelId="{C4689780-7746-4CD4-BE9D-AC2391A59EF6}">
      <dgm:prSet/>
      <dgm:spPr/>
      <dgm:t>
        <a:bodyPr/>
        <a:lstStyle/>
        <a:p>
          <a:pPr>
            <a:lnSpc>
              <a:spcPct val="100000"/>
            </a:lnSpc>
          </a:pPr>
          <a:r>
            <a:rPr lang="it-IT"/>
            <a:t>Casa della qualità</a:t>
          </a:r>
          <a:endParaRPr lang="en-US"/>
        </a:p>
      </dgm:t>
    </dgm:pt>
    <dgm:pt modelId="{EF2F796E-AD31-43C3-9ED6-7D0CCB81AA62}" type="parTrans" cxnId="{FAFEC0B9-A780-4A11-BC1D-11BDCC833138}">
      <dgm:prSet/>
      <dgm:spPr/>
      <dgm:t>
        <a:bodyPr/>
        <a:lstStyle/>
        <a:p>
          <a:endParaRPr lang="en-US"/>
        </a:p>
      </dgm:t>
    </dgm:pt>
    <dgm:pt modelId="{A29CE157-9DBA-49CA-8974-744A36A1B98B}" type="sibTrans" cxnId="{FAFEC0B9-A780-4A11-BC1D-11BDCC833138}">
      <dgm:prSet/>
      <dgm:spPr/>
      <dgm:t>
        <a:bodyPr/>
        <a:lstStyle/>
        <a:p>
          <a:endParaRPr lang="en-US"/>
        </a:p>
      </dgm:t>
    </dgm:pt>
    <dgm:pt modelId="{9504F84A-7D06-4081-B403-177C7DCB71BE}">
      <dgm:prSet/>
      <dgm:spPr/>
      <dgm:t>
        <a:bodyPr/>
        <a:lstStyle/>
        <a:p>
          <a:pPr>
            <a:lnSpc>
              <a:spcPct val="100000"/>
            </a:lnSpc>
          </a:pPr>
          <a:r>
            <a:rPr lang="it-IT"/>
            <a:t>IDEF0</a:t>
          </a:r>
          <a:endParaRPr lang="en-US"/>
        </a:p>
      </dgm:t>
    </dgm:pt>
    <dgm:pt modelId="{3C041B92-9074-4FC0-8354-226E9ADD1F1B}" type="parTrans" cxnId="{DD9BFC1E-045B-40F9-AFF0-81F7B21662B8}">
      <dgm:prSet/>
      <dgm:spPr/>
      <dgm:t>
        <a:bodyPr/>
        <a:lstStyle/>
        <a:p>
          <a:endParaRPr lang="en-US"/>
        </a:p>
      </dgm:t>
    </dgm:pt>
    <dgm:pt modelId="{0EF28CD1-3BB9-43E7-B005-14E7062F45D1}" type="sibTrans" cxnId="{DD9BFC1E-045B-40F9-AFF0-81F7B21662B8}">
      <dgm:prSet/>
      <dgm:spPr/>
      <dgm:t>
        <a:bodyPr/>
        <a:lstStyle/>
        <a:p>
          <a:endParaRPr lang="en-US"/>
        </a:p>
      </dgm:t>
    </dgm:pt>
    <dgm:pt modelId="{F897D797-75AE-4C83-AED8-B3D71899221A}">
      <dgm:prSet/>
      <dgm:spPr/>
      <dgm:t>
        <a:bodyPr/>
        <a:lstStyle/>
        <a:p>
          <a:pPr>
            <a:lnSpc>
              <a:spcPct val="100000"/>
            </a:lnSpc>
          </a:pPr>
          <a:r>
            <a:rPr lang="it-IT"/>
            <a:t>UML</a:t>
          </a:r>
          <a:endParaRPr lang="en-US"/>
        </a:p>
      </dgm:t>
    </dgm:pt>
    <dgm:pt modelId="{02B3FC46-4B7C-4D13-845D-B7A414772550}" type="parTrans" cxnId="{365324DB-2AEC-40A2-85B5-894822923BC2}">
      <dgm:prSet/>
      <dgm:spPr/>
      <dgm:t>
        <a:bodyPr/>
        <a:lstStyle/>
        <a:p>
          <a:endParaRPr lang="en-US"/>
        </a:p>
      </dgm:t>
    </dgm:pt>
    <dgm:pt modelId="{16A271FB-3931-4DC8-89BE-66B3B02955FD}" type="sibTrans" cxnId="{365324DB-2AEC-40A2-85B5-894822923BC2}">
      <dgm:prSet/>
      <dgm:spPr/>
      <dgm:t>
        <a:bodyPr/>
        <a:lstStyle/>
        <a:p>
          <a:endParaRPr lang="en-US"/>
        </a:p>
      </dgm:t>
    </dgm:pt>
    <dgm:pt modelId="{C7351A4A-992B-4D9E-A0AB-20DF5FBCB7EA}">
      <dgm:prSet/>
      <dgm:spPr/>
      <dgm:t>
        <a:bodyPr/>
        <a:lstStyle/>
        <a:p>
          <a:pPr>
            <a:lnSpc>
              <a:spcPct val="100000"/>
            </a:lnSpc>
            <a:defRPr b="1"/>
          </a:pPr>
          <a:r>
            <a:rPr lang="it-IT"/>
            <a:t>Prototype</a:t>
          </a:r>
          <a:endParaRPr lang="en-US"/>
        </a:p>
      </dgm:t>
    </dgm:pt>
    <dgm:pt modelId="{25E9E3B8-4121-4FAA-B270-6C385262E904}" type="parTrans" cxnId="{9E15D0D8-C5A8-49DA-8D32-F7C2A9E98F2E}">
      <dgm:prSet/>
      <dgm:spPr/>
      <dgm:t>
        <a:bodyPr/>
        <a:lstStyle/>
        <a:p>
          <a:endParaRPr lang="en-US"/>
        </a:p>
      </dgm:t>
    </dgm:pt>
    <dgm:pt modelId="{F4D1DF62-2608-4C01-A1D3-2CF243911AEA}" type="sibTrans" cxnId="{9E15D0D8-C5A8-49DA-8D32-F7C2A9E98F2E}">
      <dgm:prSet/>
      <dgm:spPr/>
      <dgm:t>
        <a:bodyPr/>
        <a:lstStyle/>
        <a:p>
          <a:endParaRPr lang="en-US"/>
        </a:p>
      </dgm:t>
    </dgm:pt>
    <dgm:pt modelId="{26746D68-2AF0-4CF4-9A9D-03928D060EBC}" type="pres">
      <dgm:prSet presAssocID="{8614705A-BEB6-4274-991B-0082A940E41D}" presName="root" presStyleCnt="0">
        <dgm:presLayoutVars>
          <dgm:dir/>
          <dgm:resizeHandles val="exact"/>
        </dgm:presLayoutVars>
      </dgm:prSet>
      <dgm:spPr/>
    </dgm:pt>
    <dgm:pt modelId="{C678F59D-8498-4E04-A46F-1B2A3BBF08C1}" type="pres">
      <dgm:prSet presAssocID="{22FCF217-F716-482C-BAFB-CE47F1969D9C}" presName="compNode" presStyleCnt="0"/>
      <dgm:spPr/>
    </dgm:pt>
    <dgm:pt modelId="{5F0E5A73-F111-47EE-9552-03F37EF61AE1}" type="pres">
      <dgm:prSet presAssocID="{22FCF217-F716-482C-BAFB-CE47F1969D9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gno di spunta"/>
        </a:ext>
      </dgm:extLst>
    </dgm:pt>
    <dgm:pt modelId="{AC36E8B9-DC1D-4F02-AA86-91979FA361FE}" type="pres">
      <dgm:prSet presAssocID="{22FCF217-F716-482C-BAFB-CE47F1969D9C}" presName="iconSpace" presStyleCnt="0"/>
      <dgm:spPr/>
    </dgm:pt>
    <dgm:pt modelId="{868BB2FE-D021-4220-B2D4-2D788A1A4813}" type="pres">
      <dgm:prSet presAssocID="{22FCF217-F716-482C-BAFB-CE47F1969D9C}" presName="parTx" presStyleLbl="revTx" presStyleIdx="0" presStyleCnt="6">
        <dgm:presLayoutVars>
          <dgm:chMax val="0"/>
          <dgm:chPref val="0"/>
        </dgm:presLayoutVars>
      </dgm:prSet>
      <dgm:spPr/>
    </dgm:pt>
    <dgm:pt modelId="{E4DDD08B-B26D-43C0-BD00-49120C3F5983}" type="pres">
      <dgm:prSet presAssocID="{22FCF217-F716-482C-BAFB-CE47F1969D9C}" presName="txSpace" presStyleCnt="0"/>
      <dgm:spPr/>
    </dgm:pt>
    <dgm:pt modelId="{37F96F0A-8881-440D-8C32-CB9153A3362A}" type="pres">
      <dgm:prSet presAssocID="{22FCF217-F716-482C-BAFB-CE47F1969D9C}" presName="desTx" presStyleLbl="revTx" presStyleIdx="1" presStyleCnt="6">
        <dgm:presLayoutVars/>
      </dgm:prSet>
      <dgm:spPr/>
    </dgm:pt>
    <dgm:pt modelId="{771DDD0A-EE76-4F0A-8427-18772EF4F1D2}" type="pres">
      <dgm:prSet presAssocID="{E55242E5-7FAE-4723-A707-C5F78C8AA677}" presName="sibTrans" presStyleCnt="0"/>
      <dgm:spPr/>
    </dgm:pt>
    <dgm:pt modelId="{56A95753-E4E8-429E-A21B-5212B8169EA4}" type="pres">
      <dgm:prSet presAssocID="{6FE14671-9FAA-4876-BFB3-C84B7FE1CE57}" presName="compNode" presStyleCnt="0"/>
      <dgm:spPr/>
    </dgm:pt>
    <dgm:pt modelId="{5A9BE0F5-554D-43FE-AB1F-A71D7488B042}" type="pres">
      <dgm:prSet presAssocID="{6FE14671-9FAA-4876-BFB3-C84B7FE1CE5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sa"/>
        </a:ext>
      </dgm:extLst>
    </dgm:pt>
    <dgm:pt modelId="{C607D8E7-B4F5-4850-B2BC-951AF7A804C3}" type="pres">
      <dgm:prSet presAssocID="{6FE14671-9FAA-4876-BFB3-C84B7FE1CE57}" presName="iconSpace" presStyleCnt="0"/>
      <dgm:spPr/>
    </dgm:pt>
    <dgm:pt modelId="{EC32B2C1-38EA-49BF-96BB-AED16A0B0212}" type="pres">
      <dgm:prSet presAssocID="{6FE14671-9FAA-4876-BFB3-C84B7FE1CE57}" presName="parTx" presStyleLbl="revTx" presStyleIdx="2" presStyleCnt="6">
        <dgm:presLayoutVars>
          <dgm:chMax val="0"/>
          <dgm:chPref val="0"/>
        </dgm:presLayoutVars>
      </dgm:prSet>
      <dgm:spPr/>
    </dgm:pt>
    <dgm:pt modelId="{B3FBCB2F-D375-4E10-8EF6-206111C1CDCA}" type="pres">
      <dgm:prSet presAssocID="{6FE14671-9FAA-4876-BFB3-C84B7FE1CE57}" presName="txSpace" presStyleCnt="0"/>
      <dgm:spPr/>
    </dgm:pt>
    <dgm:pt modelId="{6E960246-F825-42D1-8DD0-7B1EDE33C324}" type="pres">
      <dgm:prSet presAssocID="{6FE14671-9FAA-4876-BFB3-C84B7FE1CE57}" presName="desTx" presStyleLbl="revTx" presStyleIdx="3" presStyleCnt="6">
        <dgm:presLayoutVars/>
      </dgm:prSet>
      <dgm:spPr/>
    </dgm:pt>
    <dgm:pt modelId="{940067F4-F9D4-4BB5-AFED-F17D8AF2FBEE}" type="pres">
      <dgm:prSet presAssocID="{0923EB03-E985-433E-A4E7-E3BD833DC9F5}" presName="sibTrans" presStyleCnt="0"/>
      <dgm:spPr/>
    </dgm:pt>
    <dgm:pt modelId="{13E0B627-2CF8-4E21-B6DB-8413C81CE552}" type="pres">
      <dgm:prSet presAssocID="{C7351A4A-992B-4D9E-A0AB-20DF5FBCB7EA}" presName="compNode" presStyleCnt="0"/>
      <dgm:spPr/>
    </dgm:pt>
    <dgm:pt modelId="{D6F4F889-81D6-4DFA-8B0B-7661E4902A41}" type="pres">
      <dgm:prSet presAssocID="{C7351A4A-992B-4D9E-A0AB-20DF5FBCB7E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867A1D98-CBE7-4B48-8508-70561DD88E97}" type="pres">
      <dgm:prSet presAssocID="{C7351A4A-992B-4D9E-A0AB-20DF5FBCB7EA}" presName="iconSpace" presStyleCnt="0"/>
      <dgm:spPr/>
    </dgm:pt>
    <dgm:pt modelId="{20B82225-20E2-4B52-AC7A-57F2B4CAA47D}" type="pres">
      <dgm:prSet presAssocID="{C7351A4A-992B-4D9E-A0AB-20DF5FBCB7EA}" presName="parTx" presStyleLbl="revTx" presStyleIdx="4" presStyleCnt="6">
        <dgm:presLayoutVars>
          <dgm:chMax val="0"/>
          <dgm:chPref val="0"/>
        </dgm:presLayoutVars>
      </dgm:prSet>
      <dgm:spPr/>
    </dgm:pt>
    <dgm:pt modelId="{192786F6-D033-4173-B8DE-0045536E7382}" type="pres">
      <dgm:prSet presAssocID="{C7351A4A-992B-4D9E-A0AB-20DF5FBCB7EA}" presName="txSpace" presStyleCnt="0"/>
      <dgm:spPr/>
    </dgm:pt>
    <dgm:pt modelId="{E0F91479-2AB4-46FB-A52B-5086B39AF0C9}" type="pres">
      <dgm:prSet presAssocID="{C7351A4A-992B-4D9E-A0AB-20DF5FBCB7EA}" presName="desTx" presStyleLbl="revTx" presStyleIdx="5" presStyleCnt="6">
        <dgm:presLayoutVars/>
      </dgm:prSet>
      <dgm:spPr/>
    </dgm:pt>
  </dgm:ptLst>
  <dgm:cxnLst>
    <dgm:cxn modelId="{5C6BAF0B-C0D2-460D-B32D-6329C3946095}" type="presOf" srcId="{6FE14671-9FAA-4876-BFB3-C84B7FE1CE57}" destId="{EC32B2C1-38EA-49BF-96BB-AED16A0B0212}" srcOrd="0" destOrd="0" presId="urn:microsoft.com/office/officeart/2018/2/layout/IconLabelDescriptionList"/>
    <dgm:cxn modelId="{149FB317-9E1A-4F55-B5D7-5E9767DC025D}" type="presOf" srcId="{C4689780-7746-4CD4-BE9D-AC2391A59EF6}" destId="{6E960246-F825-42D1-8DD0-7B1EDE33C324}" srcOrd="0" destOrd="1" presId="urn:microsoft.com/office/officeart/2018/2/layout/IconLabelDescriptionList"/>
    <dgm:cxn modelId="{B3BDED19-98CB-437E-A141-3654C74E6D88}" type="presOf" srcId="{54407584-EE0F-4CF0-818C-DE38BA8DAE7B}" destId="{37F96F0A-8881-440D-8C32-CB9153A3362A}" srcOrd="0" destOrd="2" presId="urn:microsoft.com/office/officeart/2018/2/layout/IconLabelDescriptionList"/>
    <dgm:cxn modelId="{DD9BFC1E-045B-40F9-AFF0-81F7B21662B8}" srcId="{6FE14671-9FAA-4876-BFB3-C84B7FE1CE57}" destId="{9504F84A-7D06-4081-B403-177C7DCB71BE}" srcOrd="2" destOrd="0" parTransId="{3C041B92-9074-4FC0-8354-226E9ADD1F1B}" sibTransId="{0EF28CD1-3BB9-43E7-B005-14E7062F45D1}"/>
    <dgm:cxn modelId="{31E84E25-0DBA-47FD-88ED-D6954DD74916}" type="presOf" srcId="{8614705A-BEB6-4274-991B-0082A940E41D}" destId="{26746D68-2AF0-4CF4-9A9D-03928D060EBC}" srcOrd="0" destOrd="0" presId="urn:microsoft.com/office/officeart/2018/2/layout/IconLabelDescriptionList"/>
    <dgm:cxn modelId="{725B332F-79D2-4797-A0F2-D69AD9B1688C}" srcId="{6FE14671-9FAA-4876-BFB3-C84B7FE1CE57}" destId="{7BA06E5C-922E-4D18-90C0-B4CC78B0BB69}" srcOrd="0" destOrd="0" parTransId="{B6F63495-23E5-4DAE-ACDE-C951D9E74BC1}" sibTransId="{1F333053-3B54-4B17-BB8F-8CCCA27FE0B2}"/>
    <dgm:cxn modelId="{A485AD3B-C692-4CC7-A68A-9022A5E75A22}" srcId="{22FCF217-F716-482C-BAFB-CE47F1969D9C}" destId="{54407584-EE0F-4CF0-818C-DE38BA8DAE7B}" srcOrd="2" destOrd="0" parTransId="{69B65065-8ED7-4ACF-8E9C-9597F2824692}" sibTransId="{EBEEF9E6-FD81-46CE-98CE-D26DFE391758}"/>
    <dgm:cxn modelId="{1DD1A65D-D034-46CE-80BA-BB1F6B06B5A7}" srcId="{22FCF217-F716-482C-BAFB-CE47F1969D9C}" destId="{53EB9926-2E7D-47FC-AF67-F1879C36F71C}" srcOrd="3" destOrd="0" parTransId="{0422ED0A-2710-4EB8-BA21-6ADF79024D84}" sibTransId="{AE7F27BA-E4EB-415E-9B56-BAD759F56950}"/>
    <dgm:cxn modelId="{DB366144-15E1-4B1B-9647-280692F2C0FF}" type="presOf" srcId="{B6951501-534B-48FA-8003-77DE14CDE9BA}" destId="{37F96F0A-8881-440D-8C32-CB9153A3362A}" srcOrd="0" destOrd="1" presId="urn:microsoft.com/office/officeart/2018/2/layout/IconLabelDescriptionList"/>
    <dgm:cxn modelId="{332F194B-3472-435A-9900-A9B3EDFD633C}" type="presOf" srcId="{C7351A4A-992B-4D9E-A0AB-20DF5FBCB7EA}" destId="{20B82225-20E2-4B52-AC7A-57F2B4CAA47D}" srcOrd="0" destOrd="0" presId="urn:microsoft.com/office/officeart/2018/2/layout/IconLabelDescriptionList"/>
    <dgm:cxn modelId="{6C3A184D-665B-46F5-8C3B-F5EF41891D3F}" srcId="{22FCF217-F716-482C-BAFB-CE47F1969D9C}" destId="{B6951501-534B-48FA-8003-77DE14CDE9BA}" srcOrd="1" destOrd="0" parTransId="{9634070B-636A-424D-B31E-CBED1ED3A568}" sibTransId="{85CC82B0-2C0E-4F33-A1C0-1DA7F5F12EB5}"/>
    <dgm:cxn modelId="{E1574C71-BA4B-4CE1-9A1D-9CDDBC41E3DC}" srcId="{22FCF217-F716-482C-BAFB-CE47F1969D9C}" destId="{8AF8B71B-C2DD-4D5F-81BF-7DFDC7DEA5EF}" srcOrd="4" destOrd="0" parTransId="{0E535BC7-D673-4152-A7B9-BE3A2C7E4ADA}" sibTransId="{374D80AA-75AC-4AD6-9935-3127A6C8A4CC}"/>
    <dgm:cxn modelId="{016ACD74-FE1F-4CDC-B30C-8BF4B2AB22F7}" srcId="{22FCF217-F716-482C-BAFB-CE47F1969D9C}" destId="{47CC7B6B-299D-40D1-860D-3535B85DA51E}" srcOrd="0" destOrd="0" parTransId="{39258885-EDDF-482A-A51C-98222385322D}" sibTransId="{97707BB0-2E35-439F-8730-785B394CD200}"/>
    <dgm:cxn modelId="{FAFEC0B9-A780-4A11-BC1D-11BDCC833138}" srcId="{6FE14671-9FAA-4876-BFB3-C84B7FE1CE57}" destId="{C4689780-7746-4CD4-BE9D-AC2391A59EF6}" srcOrd="1" destOrd="0" parTransId="{EF2F796E-AD31-43C3-9ED6-7D0CCB81AA62}" sibTransId="{A29CE157-9DBA-49CA-8974-744A36A1B98B}"/>
    <dgm:cxn modelId="{DBBD20BD-9517-4820-B289-5551F41D77E1}" type="presOf" srcId="{22FCF217-F716-482C-BAFB-CE47F1969D9C}" destId="{868BB2FE-D021-4220-B2D4-2D788A1A4813}" srcOrd="0" destOrd="0" presId="urn:microsoft.com/office/officeart/2018/2/layout/IconLabelDescriptionList"/>
    <dgm:cxn modelId="{4BC074C7-ACC8-4880-AF8C-1D73AE83279A}" type="presOf" srcId="{9504F84A-7D06-4081-B403-177C7DCB71BE}" destId="{6E960246-F825-42D1-8DD0-7B1EDE33C324}" srcOrd="0" destOrd="2" presId="urn:microsoft.com/office/officeart/2018/2/layout/IconLabelDescriptionList"/>
    <dgm:cxn modelId="{9E15D0D8-C5A8-49DA-8D32-F7C2A9E98F2E}" srcId="{8614705A-BEB6-4274-991B-0082A940E41D}" destId="{C7351A4A-992B-4D9E-A0AB-20DF5FBCB7EA}" srcOrd="2" destOrd="0" parTransId="{25E9E3B8-4121-4FAA-B270-6C385262E904}" sibTransId="{F4D1DF62-2608-4C01-A1D3-2CF243911AEA}"/>
    <dgm:cxn modelId="{365324DB-2AEC-40A2-85B5-894822923BC2}" srcId="{6FE14671-9FAA-4876-BFB3-C84B7FE1CE57}" destId="{F897D797-75AE-4C83-AED8-B3D71899221A}" srcOrd="3" destOrd="0" parTransId="{02B3FC46-4B7C-4D13-845D-B7A414772550}" sibTransId="{16A271FB-3931-4DC8-89BE-66B3B02955FD}"/>
    <dgm:cxn modelId="{225731DB-26CE-4F0F-B05E-9A9502CBA3AB}" srcId="{22FCF217-F716-482C-BAFB-CE47F1969D9C}" destId="{F1D84F4D-5CE3-4707-816C-5FCC36CE93D9}" srcOrd="5" destOrd="0" parTransId="{9BE56393-7617-43AA-8092-B5D3675EDF2E}" sibTransId="{D14581B3-B159-4A7E-9357-0CB0E0666A01}"/>
    <dgm:cxn modelId="{92F5FDDE-82CC-4EEF-9CB0-EC129C4BCDF5}" type="presOf" srcId="{7BA06E5C-922E-4D18-90C0-B4CC78B0BB69}" destId="{6E960246-F825-42D1-8DD0-7B1EDE33C324}" srcOrd="0" destOrd="0" presId="urn:microsoft.com/office/officeart/2018/2/layout/IconLabelDescriptionList"/>
    <dgm:cxn modelId="{0E77F7E5-F02A-4969-8E3C-611A80F8BEA3}" srcId="{8614705A-BEB6-4274-991B-0082A940E41D}" destId="{6FE14671-9FAA-4876-BFB3-C84B7FE1CE57}" srcOrd="1" destOrd="0" parTransId="{C7F62CDA-60AF-4604-B803-76F350A778CB}" sibTransId="{0923EB03-E985-433E-A4E7-E3BD833DC9F5}"/>
    <dgm:cxn modelId="{BE490EEE-F2B3-4E36-AB8B-46007D6DE597}" type="presOf" srcId="{F897D797-75AE-4C83-AED8-B3D71899221A}" destId="{6E960246-F825-42D1-8DD0-7B1EDE33C324}" srcOrd="0" destOrd="3" presId="urn:microsoft.com/office/officeart/2018/2/layout/IconLabelDescriptionList"/>
    <dgm:cxn modelId="{C41B84EF-0603-478D-A05B-4B781A3F1B2F}" type="presOf" srcId="{47CC7B6B-299D-40D1-860D-3535B85DA51E}" destId="{37F96F0A-8881-440D-8C32-CB9153A3362A}" srcOrd="0" destOrd="0" presId="urn:microsoft.com/office/officeart/2018/2/layout/IconLabelDescriptionList"/>
    <dgm:cxn modelId="{BD9F8DF2-D8AC-4065-97C8-40DE04B6D297}" type="presOf" srcId="{F1D84F4D-5CE3-4707-816C-5FCC36CE93D9}" destId="{37F96F0A-8881-440D-8C32-CB9153A3362A}" srcOrd="0" destOrd="5" presId="urn:microsoft.com/office/officeart/2018/2/layout/IconLabelDescriptionList"/>
    <dgm:cxn modelId="{AD83EFF7-CE65-4370-AB1C-B3E5F64CE6CD}" srcId="{8614705A-BEB6-4274-991B-0082A940E41D}" destId="{22FCF217-F716-482C-BAFB-CE47F1969D9C}" srcOrd="0" destOrd="0" parTransId="{DB0AC661-366C-489A-9FC0-6512BC77E4C5}" sibTransId="{E55242E5-7FAE-4723-A707-C5F78C8AA677}"/>
    <dgm:cxn modelId="{0B6548F8-D416-4FE9-89C3-4E2218160D9D}" type="presOf" srcId="{53EB9926-2E7D-47FC-AF67-F1879C36F71C}" destId="{37F96F0A-8881-440D-8C32-CB9153A3362A}" srcOrd="0" destOrd="3" presId="urn:microsoft.com/office/officeart/2018/2/layout/IconLabelDescriptionList"/>
    <dgm:cxn modelId="{2C1A3AFA-AB64-485A-B508-B97E0C7E1583}" type="presOf" srcId="{8AF8B71B-C2DD-4D5F-81BF-7DFDC7DEA5EF}" destId="{37F96F0A-8881-440D-8C32-CB9153A3362A}" srcOrd="0" destOrd="4" presId="urn:microsoft.com/office/officeart/2018/2/layout/IconLabelDescriptionList"/>
    <dgm:cxn modelId="{E2F13A06-79B3-4B5D-A455-AEE83093C06D}" type="presParOf" srcId="{26746D68-2AF0-4CF4-9A9D-03928D060EBC}" destId="{C678F59D-8498-4E04-A46F-1B2A3BBF08C1}" srcOrd="0" destOrd="0" presId="urn:microsoft.com/office/officeart/2018/2/layout/IconLabelDescriptionList"/>
    <dgm:cxn modelId="{837FDE4F-3018-4D77-8B13-30BBD9475779}" type="presParOf" srcId="{C678F59D-8498-4E04-A46F-1B2A3BBF08C1}" destId="{5F0E5A73-F111-47EE-9552-03F37EF61AE1}" srcOrd="0" destOrd="0" presId="urn:microsoft.com/office/officeart/2018/2/layout/IconLabelDescriptionList"/>
    <dgm:cxn modelId="{EB4CD63D-2C38-468F-B19A-B0F65CF2632C}" type="presParOf" srcId="{C678F59D-8498-4E04-A46F-1B2A3BBF08C1}" destId="{AC36E8B9-DC1D-4F02-AA86-91979FA361FE}" srcOrd="1" destOrd="0" presId="urn:microsoft.com/office/officeart/2018/2/layout/IconLabelDescriptionList"/>
    <dgm:cxn modelId="{13A06B2D-6494-456A-9E5F-838B4101E5E7}" type="presParOf" srcId="{C678F59D-8498-4E04-A46F-1B2A3BBF08C1}" destId="{868BB2FE-D021-4220-B2D4-2D788A1A4813}" srcOrd="2" destOrd="0" presId="urn:microsoft.com/office/officeart/2018/2/layout/IconLabelDescriptionList"/>
    <dgm:cxn modelId="{9643DA89-3260-4DEA-84F0-F9587EEFA3E1}" type="presParOf" srcId="{C678F59D-8498-4E04-A46F-1B2A3BBF08C1}" destId="{E4DDD08B-B26D-43C0-BD00-49120C3F5983}" srcOrd="3" destOrd="0" presId="urn:microsoft.com/office/officeart/2018/2/layout/IconLabelDescriptionList"/>
    <dgm:cxn modelId="{CC983694-2C92-48C9-8F36-6E205234E4B6}" type="presParOf" srcId="{C678F59D-8498-4E04-A46F-1B2A3BBF08C1}" destId="{37F96F0A-8881-440D-8C32-CB9153A3362A}" srcOrd="4" destOrd="0" presId="urn:microsoft.com/office/officeart/2018/2/layout/IconLabelDescriptionList"/>
    <dgm:cxn modelId="{6F8326A1-27D3-4DA2-9828-BD364FFA1D7C}" type="presParOf" srcId="{26746D68-2AF0-4CF4-9A9D-03928D060EBC}" destId="{771DDD0A-EE76-4F0A-8427-18772EF4F1D2}" srcOrd="1" destOrd="0" presId="urn:microsoft.com/office/officeart/2018/2/layout/IconLabelDescriptionList"/>
    <dgm:cxn modelId="{16BE764D-337A-437F-AB6F-A33AC63FF8C6}" type="presParOf" srcId="{26746D68-2AF0-4CF4-9A9D-03928D060EBC}" destId="{56A95753-E4E8-429E-A21B-5212B8169EA4}" srcOrd="2" destOrd="0" presId="urn:microsoft.com/office/officeart/2018/2/layout/IconLabelDescriptionList"/>
    <dgm:cxn modelId="{536B59F6-53BE-43B1-936A-ACA2B8BAE0F5}" type="presParOf" srcId="{56A95753-E4E8-429E-A21B-5212B8169EA4}" destId="{5A9BE0F5-554D-43FE-AB1F-A71D7488B042}" srcOrd="0" destOrd="0" presId="urn:microsoft.com/office/officeart/2018/2/layout/IconLabelDescriptionList"/>
    <dgm:cxn modelId="{CB3B4353-3813-4A2A-90D6-D2B15D0EA3F4}" type="presParOf" srcId="{56A95753-E4E8-429E-A21B-5212B8169EA4}" destId="{C607D8E7-B4F5-4850-B2BC-951AF7A804C3}" srcOrd="1" destOrd="0" presId="urn:microsoft.com/office/officeart/2018/2/layout/IconLabelDescriptionList"/>
    <dgm:cxn modelId="{566B23A4-1CF3-40AB-9072-970E6816A560}" type="presParOf" srcId="{56A95753-E4E8-429E-A21B-5212B8169EA4}" destId="{EC32B2C1-38EA-49BF-96BB-AED16A0B0212}" srcOrd="2" destOrd="0" presId="urn:microsoft.com/office/officeart/2018/2/layout/IconLabelDescriptionList"/>
    <dgm:cxn modelId="{297A77BB-2638-4A10-AAFD-8A4EF61A3CBB}" type="presParOf" srcId="{56A95753-E4E8-429E-A21B-5212B8169EA4}" destId="{B3FBCB2F-D375-4E10-8EF6-206111C1CDCA}" srcOrd="3" destOrd="0" presId="urn:microsoft.com/office/officeart/2018/2/layout/IconLabelDescriptionList"/>
    <dgm:cxn modelId="{BF1BAF61-7205-4F02-ACFF-531EB42E0C29}" type="presParOf" srcId="{56A95753-E4E8-429E-A21B-5212B8169EA4}" destId="{6E960246-F825-42D1-8DD0-7B1EDE33C324}" srcOrd="4" destOrd="0" presId="urn:microsoft.com/office/officeart/2018/2/layout/IconLabelDescriptionList"/>
    <dgm:cxn modelId="{FB3C4017-D6C3-4441-B79E-17DC033FED53}" type="presParOf" srcId="{26746D68-2AF0-4CF4-9A9D-03928D060EBC}" destId="{940067F4-F9D4-4BB5-AFED-F17D8AF2FBEE}" srcOrd="3" destOrd="0" presId="urn:microsoft.com/office/officeart/2018/2/layout/IconLabelDescriptionList"/>
    <dgm:cxn modelId="{0FDE4BD5-DD06-41B5-B5D1-6369A37E1B10}" type="presParOf" srcId="{26746D68-2AF0-4CF4-9A9D-03928D060EBC}" destId="{13E0B627-2CF8-4E21-B6DB-8413C81CE552}" srcOrd="4" destOrd="0" presId="urn:microsoft.com/office/officeart/2018/2/layout/IconLabelDescriptionList"/>
    <dgm:cxn modelId="{61C95EFD-0FB7-445E-A56C-A24A5B2A89C6}" type="presParOf" srcId="{13E0B627-2CF8-4E21-B6DB-8413C81CE552}" destId="{D6F4F889-81D6-4DFA-8B0B-7661E4902A41}" srcOrd="0" destOrd="0" presId="urn:microsoft.com/office/officeart/2018/2/layout/IconLabelDescriptionList"/>
    <dgm:cxn modelId="{F97F6464-4CD8-4789-AAF0-07FABB85A7B7}" type="presParOf" srcId="{13E0B627-2CF8-4E21-B6DB-8413C81CE552}" destId="{867A1D98-CBE7-4B48-8508-70561DD88E97}" srcOrd="1" destOrd="0" presId="urn:microsoft.com/office/officeart/2018/2/layout/IconLabelDescriptionList"/>
    <dgm:cxn modelId="{1F325700-F4AF-4F3F-A84B-171ABE9A3F0B}" type="presParOf" srcId="{13E0B627-2CF8-4E21-B6DB-8413C81CE552}" destId="{20B82225-20E2-4B52-AC7A-57F2B4CAA47D}" srcOrd="2" destOrd="0" presId="urn:microsoft.com/office/officeart/2018/2/layout/IconLabelDescriptionList"/>
    <dgm:cxn modelId="{1244B3BD-E127-4A6C-8FB9-50A99F72BE65}" type="presParOf" srcId="{13E0B627-2CF8-4E21-B6DB-8413C81CE552}" destId="{192786F6-D033-4173-B8DE-0045536E7382}" srcOrd="3" destOrd="0" presId="urn:microsoft.com/office/officeart/2018/2/layout/IconLabelDescriptionList"/>
    <dgm:cxn modelId="{0430F833-8FB3-4530-AC01-FD5D62C76DE9}" type="presParOf" srcId="{13E0B627-2CF8-4E21-B6DB-8413C81CE552}" destId="{E0F91479-2AB4-46FB-A52B-5086B39AF0C9}"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E2568E-CA70-45B9-BE8B-BC8A0359794A}" type="doc">
      <dgm:prSet loTypeId="urn:microsoft.com/office/officeart/2008/layout/VerticalCurvedList" loCatId="list" qsTypeId="urn:microsoft.com/office/officeart/2005/8/quickstyle/3d1" qsCatId="3D" csTypeId="urn:microsoft.com/office/officeart/2005/8/colors/accent0_1" csCatId="mainScheme" phldr="1"/>
      <dgm:spPr/>
      <dgm:t>
        <a:bodyPr/>
        <a:lstStyle/>
        <a:p>
          <a:endParaRPr lang="it-IT"/>
        </a:p>
      </dgm:t>
    </dgm:pt>
    <dgm:pt modelId="{622D4631-2008-4818-877B-42E1C617EF46}">
      <dgm:prSet phldrT="[Testo]" custT="1"/>
      <dgm:spPr/>
      <dgm:t>
        <a:bodyPr/>
        <a:lstStyle/>
        <a:p>
          <a:pPr algn="l"/>
          <a:r>
            <a:rPr lang="it-IT" sz="1400">
              <a:latin typeface="+mj-lt"/>
            </a:rPr>
            <a:t>Uno studio del </a:t>
          </a:r>
          <a:r>
            <a:rPr lang="it-IT" sz="1400" b="1">
              <a:latin typeface="+mj-lt"/>
            </a:rPr>
            <a:t>Politecnico di Bari </a:t>
          </a:r>
          <a:r>
            <a:rPr lang="it-IT" sz="1400">
              <a:latin typeface="+mj-lt"/>
            </a:rPr>
            <a:t>demolisce l’open </a:t>
          </a:r>
          <a:r>
            <a:rPr lang="it-IT" sz="1400" err="1">
              <a:latin typeface="+mj-lt"/>
            </a:rPr>
            <a:t>space</a:t>
          </a:r>
          <a:r>
            <a:rPr lang="it-IT" sz="1400">
              <a:latin typeface="+mj-lt"/>
            </a:rPr>
            <a:t>, considerandoli </a:t>
          </a:r>
          <a:r>
            <a:rPr lang="it-IT" sz="1400" b="1">
              <a:latin typeface="+mj-lt"/>
            </a:rPr>
            <a:t>luoghi inadatti </a:t>
          </a:r>
          <a:r>
            <a:rPr lang="it-IT" sz="1400">
              <a:latin typeface="+mj-lt"/>
            </a:rPr>
            <a:t>per riuscire a lavorare bene; a far perdere la concentrazione sono:</a:t>
          </a:r>
        </a:p>
        <a:p>
          <a:pPr algn="l"/>
          <a:r>
            <a:rPr lang="it-IT" sz="1400">
              <a:latin typeface="+mj-lt"/>
            </a:rPr>
            <a:t>- le voci dei </a:t>
          </a:r>
          <a:r>
            <a:rPr lang="it-IT" sz="1400" b="1">
              <a:latin typeface="+mj-lt"/>
            </a:rPr>
            <a:t>colleghi</a:t>
          </a:r>
          <a:r>
            <a:rPr lang="it-IT" sz="1400">
              <a:latin typeface="+mj-lt"/>
            </a:rPr>
            <a:t> (31%), </a:t>
          </a:r>
        </a:p>
        <a:p>
          <a:pPr algn="l"/>
          <a:r>
            <a:rPr lang="it-IT" sz="1400">
              <a:latin typeface="+mj-lt"/>
            </a:rPr>
            <a:t>- i </a:t>
          </a:r>
          <a:r>
            <a:rPr lang="it-IT" sz="1400" b="1">
              <a:latin typeface="+mj-lt"/>
            </a:rPr>
            <a:t>telefoni</a:t>
          </a:r>
          <a:r>
            <a:rPr lang="it-IT" sz="1400">
              <a:latin typeface="+mj-lt"/>
            </a:rPr>
            <a:t> (27%), </a:t>
          </a:r>
        </a:p>
        <a:p>
          <a:pPr algn="l"/>
          <a:r>
            <a:rPr lang="it-IT" sz="1400">
              <a:latin typeface="+mj-lt"/>
            </a:rPr>
            <a:t>- gli impianti di condizionamento (15%), - le macchine da ufficio (13%) </a:t>
          </a:r>
        </a:p>
        <a:p>
          <a:pPr algn="l"/>
          <a:r>
            <a:rPr lang="it-IT" sz="1400">
              <a:latin typeface="+mj-lt"/>
            </a:rPr>
            <a:t>- rumori esterni vari (13%). </a:t>
          </a:r>
          <a:endParaRPr lang="it-IT" sz="1400"/>
        </a:p>
      </dgm:t>
    </dgm:pt>
    <dgm:pt modelId="{B0AB9D0D-D1E3-405D-B11B-32FC214F87E8}" type="parTrans" cxnId="{4F143CCC-90BE-41BE-BD31-D4C7C280F3D8}">
      <dgm:prSet/>
      <dgm:spPr/>
      <dgm:t>
        <a:bodyPr/>
        <a:lstStyle/>
        <a:p>
          <a:pPr algn="l"/>
          <a:endParaRPr lang="it-IT" sz="2400"/>
        </a:p>
      </dgm:t>
    </dgm:pt>
    <dgm:pt modelId="{4B932253-DEEA-4F48-97F5-44C6397D76C4}" type="sibTrans" cxnId="{4F143CCC-90BE-41BE-BD31-D4C7C280F3D8}">
      <dgm:prSet/>
      <dgm:spPr/>
      <dgm:t>
        <a:bodyPr/>
        <a:lstStyle/>
        <a:p>
          <a:pPr algn="l"/>
          <a:endParaRPr lang="it-IT" sz="2400"/>
        </a:p>
      </dgm:t>
    </dgm:pt>
    <dgm:pt modelId="{6C5D4BF9-C132-420C-8438-2EFA8BFA90D0}">
      <dgm:prSet phldrT="[Testo]" custT="1"/>
      <dgm:spPr/>
      <dgm:t>
        <a:bodyPr/>
        <a:lstStyle/>
        <a:p>
          <a:pPr algn="l"/>
          <a:r>
            <a:rPr lang="it-IT" sz="1600">
              <a:latin typeface="+mj-lt"/>
            </a:rPr>
            <a:t>Un’altra importante ricerca che mette in luce il problema dell’inquinamento acustico negli open </a:t>
          </a:r>
          <a:r>
            <a:rPr lang="it-IT" sz="1600" err="1">
              <a:latin typeface="+mj-lt"/>
            </a:rPr>
            <a:t>space</a:t>
          </a:r>
          <a:r>
            <a:rPr lang="it-IT" sz="1600">
              <a:latin typeface="+mj-lt"/>
            </a:rPr>
            <a:t> è stata condotta nel 2017 da </a:t>
          </a:r>
          <a:r>
            <a:rPr lang="it-IT" sz="1600" b="1">
              <a:latin typeface="+mj-lt"/>
            </a:rPr>
            <a:t>Plantronics</a:t>
          </a:r>
          <a:r>
            <a:rPr lang="it-IT" sz="1600">
              <a:latin typeface="+mj-lt"/>
            </a:rPr>
            <a:t>, che ha chiesto a </a:t>
          </a:r>
          <a:r>
            <a:rPr lang="it-IT" sz="1600" b="1">
              <a:latin typeface="+mj-lt"/>
            </a:rPr>
            <a:t>2184</a:t>
          </a:r>
          <a:r>
            <a:rPr lang="it-IT" sz="1600">
              <a:latin typeface="+mj-lt"/>
            </a:rPr>
            <a:t> professionisti quali fossero gli effetti del rumore sul luogo di lavoro. </a:t>
          </a:r>
          <a:endParaRPr lang="it-IT" sz="1600"/>
        </a:p>
      </dgm:t>
    </dgm:pt>
    <dgm:pt modelId="{93023861-63DD-466B-93ED-98A6C2A247CC}" type="parTrans" cxnId="{C8D4D40F-7240-4B68-A837-873E34CA837F}">
      <dgm:prSet/>
      <dgm:spPr/>
      <dgm:t>
        <a:bodyPr/>
        <a:lstStyle/>
        <a:p>
          <a:pPr algn="l"/>
          <a:endParaRPr lang="it-IT" sz="2400"/>
        </a:p>
      </dgm:t>
    </dgm:pt>
    <dgm:pt modelId="{B36B7583-9CF2-4D25-8E78-7A08863F6FB3}" type="sibTrans" cxnId="{C8D4D40F-7240-4B68-A837-873E34CA837F}">
      <dgm:prSet/>
      <dgm:spPr/>
      <dgm:t>
        <a:bodyPr/>
        <a:lstStyle/>
        <a:p>
          <a:pPr algn="l"/>
          <a:endParaRPr lang="it-IT" sz="2400"/>
        </a:p>
      </dgm:t>
    </dgm:pt>
    <dgm:pt modelId="{C4294AF5-F8AF-48B1-8FFE-BE89F488C887}">
      <dgm:prSet phldrT="[Testo]" custT="1"/>
      <dgm:spPr/>
      <dgm:t>
        <a:bodyPr/>
        <a:lstStyle/>
        <a:p>
          <a:pPr algn="l"/>
          <a:r>
            <a:rPr lang="it-IT" sz="1600">
              <a:latin typeface="+mj-lt"/>
            </a:rPr>
            <a:t>Ai fini di verificare i risultati ottenuti da </a:t>
          </a:r>
          <a:r>
            <a:rPr lang="it-IT" sz="1600" i="0">
              <a:latin typeface="+mj-lt"/>
            </a:rPr>
            <a:t>Plantronics</a:t>
          </a:r>
          <a:r>
            <a:rPr lang="it-IT" sz="1600" i="1">
              <a:latin typeface="+mj-lt"/>
            </a:rPr>
            <a:t> </a:t>
          </a:r>
          <a:r>
            <a:rPr lang="it-IT" sz="1600">
              <a:latin typeface="+mj-lt"/>
            </a:rPr>
            <a:t>e sottolinearne la percezione  da parte dei dipendenti di uffici open </a:t>
          </a:r>
          <a:r>
            <a:rPr lang="it-IT" sz="1600" err="1">
              <a:latin typeface="+mj-lt"/>
            </a:rPr>
            <a:t>space</a:t>
          </a:r>
          <a:r>
            <a:rPr lang="it-IT" sz="1600">
              <a:latin typeface="+mj-lt"/>
            </a:rPr>
            <a:t>, il questionario formulato da </a:t>
          </a:r>
          <a:r>
            <a:rPr lang="it-IT" sz="1600" b="1">
              <a:latin typeface="+mj-lt"/>
            </a:rPr>
            <a:t>Plantronics </a:t>
          </a:r>
          <a:r>
            <a:rPr lang="it-IT" sz="1600">
              <a:latin typeface="+mj-lt"/>
            </a:rPr>
            <a:t>è stato riadattato per l’analisi del problema in esame affrontato dal team; il questionario è stato riformulato utilizzando Google Forms e somministrato a </a:t>
          </a:r>
          <a:r>
            <a:rPr lang="it-IT" sz="1600" b="1">
              <a:latin typeface="+mj-lt"/>
            </a:rPr>
            <a:t>49</a:t>
          </a:r>
          <a:r>
            <a:rPr lang="it-IT" sz="1600">
              <a:latin typeface="+mj-lt"/>
            </a:rPr>
            <a:t> dipendenti delle aziende </a:t>
          </a:r>
          <a:r>
            <a:rPr lang="it-IT" sz="1600" b="1">
              <a:latin typeface="+mj-lt"/>
            </a:rPr>
            <a:t>Accenture</a:t>
          </a:r>
          <a:r>
            <a:rPr lang="it-IT" sz="1600">
              <a:latin typeface="+mj-lt"/>
            </a:rPr>
            <a:t> e </a:t>
          </a:r>
          <a:r>
            <a:rPr lang="it-IT" sz="1600" b="1">
              <a:latin typeface="+mj-lt"/>
            </a:rPr>
            <a:t>KPMG</a:t>
          </a:r>
          <a:r>
            <a:rPr lang="it-IT" sz="1600">
              <a:latin typeface="+mj-lt"/>
            </a:rPr>
            <a:t> che lavorano in uffici open </a:t>
          </a:r>
          <a:r>
            <a:rPr lang="it-IT" sz="1600" err="1">
              <a:latin typeface="+mj-lt"/>
            </a:rPr>
            <a:t>space</a:t>
          </a:r>
          <a:r>
            <a:rPr lang="it-IT" sz="1600">
              <a:latin typeface="+mj-lt"/>
            </a:rPr>
            <a:t> in Torino e Roma. </a:t>
          </a:r>
          <a:endParaRPr lang="it-IT" sz="1600"/>
        </a:p>
      </dgm:t>
    </dgm:pt>
    <dgm:pt modelId="{22D9DD9D-9D6C-4045-9724-E669FF67A88E}" type="parTrans" cxnId="{BD0A6D80-1097-446A-9820-AFD8687A7943}">
      <dgm:prSet/>
      <dgm:spPr/>
      <dgm:t>
        <a:bodyPr/>
        <a:lstStyle/>
        <a:p>
          <a:pPr algn="l"/>
          <a:endParaRPr lang="it-IT" sz="2400"/>
        </a:p>
      </dgm:t>
    </dgm:pt>
    <dgm:pt modelId="{A8CB5F78-CEEC-4FAC-97B0-67E809D887C2}" type="sibTrans" cxnId="{BD0A6D80-1097-446A-9820-AFD8687A7943}">
      <dgm:prSet/>
      <dgm:spPr/>
      <dgm:t>
        <a:bodyPr/>
        <a:lstStyle/>
        <a:p>
          <a:pPr algn="l"/>
          <a:endParaRPr lang="it-IT" sz="2400"/>
        </a:p>
      </dgm:t>
    </dgm:pt>
    <dgm:pt modelId="{5E3BEF37-9ADA-4DCD-848C-C02ADEFF2A62}" type="pres">
      <dgm:prSet presAssocID="{FAE2568E-CA70-45B9-BE8B-BC8A0359794A}" presName="Name0" presStyleCnt="0">
        <dgm:presLayoutVars>
          <dgm:chMax val="7"/>
          <dgm:chPref val="7"/>
          <dgm:dir/>
        </dgm:presLayoutVars>
      </dgm:prSet>
      <dgm:spPr/>
    </dgm:pt>
    <dgm:pt modelId="{09185E11-FB77-43DD-9146-6D7E7B5FEA2E}" type="pres">
      <dgm:prSet presAssocID="{FAE2568E-CA70-45B9-BE8B-BC8A0359794A}" presName="Name1" presStyleCnt="0"/>
      <dgm:spPr/>
    </dgm:pt>
    <dgm:pt modelId="{317850D5-40FF-46FF-8333-81447A935A72}" type="pres">
      <dgm:prSet presAssocID="{FAE2568E-CA70-45B9-BE8B-BC8A0359794A}" presName="cycle" presStyleCnt="0"/>
      <dgm:spPr/>
    </dgm:pt>
    <dgm:pt modelId="{AA8F452E-E48E-4883-98E2-4B53FE2E4F95}" type="pres">
      <dgm:prSet presAssocID="{FAE2568E-CA70-45B9-BE8B-BC8A0359794A}" presName="srcNode" presStyleLbl="node1" presStyleIdx="0" presStyleCnt="3"/>
      <dgm:spPr/>
    </dgm:pt>
    <dgm:pt modelId="{D0379C87-CC8D-45D8-81D7-38F2B8973C90}" type="pres">
      <dgm:prSet presAssocID="{FAE2568E-CA70-45B9-BE8B-BC8A0359794A}" presName="conn" presStyleLbl="parChTrans1D2" presStyleIdx="0" presStyleCnt="1"/>
      <dgm:spPr/>
    </dgm:pt>
    <dgm:pt modelId="{B2D16915-FC52-4739-A687-54B9A8E52971}" type="pres">
      <dgm:prSet presAssocID="{FAE2568E-CA70-45B9-BE8B-BC8A0359794A}" presName="extraNode" presStyleLbl="node1" presStyleIdx="0" presStyleCnt="3"/>
      <dgm:spPr/>
    </dgm:pt>
    <dgm:pt modelId="{6346F175-E7AB-41B7-8392-1F47AAC09361}" type="pres">
      <dgm:prSet presAssocID="{FAE2568E-CA70-45B9-BE8B-BC8A0359794A}" presName="dstNode" presStyleLbl="node1" presStyleIdx="0" presStyleCnt="3"/>
      <dgm:spPr/>
    </dgm:pt>
    <dgm:pt modelId="{70098FD9-4264-4860-8A5C-F05F3A17EC8D}" type="pres">
      <dgm:prSet presAssocID="{622D4631-2008-4818-877B-42E1C617EF46}" presName="text_1" presStyleLbl="node1" presStyleIdx="0" presStyleCnt="3" custScaleY="133416">
        <dgm:presLayoutVars>
          <dgm:bulletEnabled val="1"/>
        </dgm:presLayoutVars>
      </dgm:prSet>
      <dgm:spPr/>
    </dgm:pt>
    <dgm:pt modelId="{2085DB77-D301-4586-BD14-92FF1F7ABDCF}" type="pres">
      <dgm:prSet presAssocID="{622D4631-2008-4818-877B-42E1C617EF46}" presName="accent_1" presStyleCnt="0"/>
      <dgm:spPr/>
    </dgm:pt>
    <dgm:pt modelId="{C07346EA-481C-4508-A11E-52B979BA8F2A}" type="pres">
      <dgm:prSet presAssocID="{622D4631-2008-4818-877B-42E1C617EF46}" presName="accentRepeatNode" presStyleLbl="solidFgAcc1" presStyleIdx="0" presStyleCnt="3" custScaleX="106733" custScaleY="106733"/>
      <dgm:spPr/>
    </dgm:pt>
    <dgm:pt modelId="{C3BF4439-6E54-4EFB-A5C2-7F81A61AF833}" type="pres">
      <dgm:prSet presAssocID="{6C5D4BF9-C132-420C-8438-2EFA8BFA90D0}" presName="text_2" presStyleLbl="node1" presStyleIdx="1" presStyleCnt="3" custScaleY="133416">
        <dgm:presLayoutVars>
          <dgm:bulletEnabled val="1"/>
        </dgm:presLayoutVars>
      </dgm:prSet>
      <dgm:spPr/>
    </dgm:pt>
    <dgm:pt modelId="{4C20ADF1-E734-499F-9719-A8894BBB1A93}" type="pres">
      <dgm:prSet presAssocID="{6C5D4BF9-C132-420C-8438-2EFA8BFA90D0}" presName="accent_2" presStyleCnt="0"/>
      <dgm:spPr/>
    </dgm:pt>
    <dgm:pt modelId="{2CC547CA-CFAF-4766-98C9-737AC84BFD98}" type="pres">
      <dgm:prSet presAssocID="{6C5D4BF9-C132-420C-8438-2EFA8BFA90D0}" presName="accentRepeatNode" presStyleLbl="solidFgAcc1" presStyleIdx="1" presStyleCnt="3" custScaleX="106733" custScaleY="106733"/>
      <dgm:spPr/>
    </dgm:pt>
    <dgm:pt modelId="{F3D64702-C5FD-41C2-ADCA-CE95308BD39B}" type="pres">
      <dgm:prSet presAssocID="{C4294AF5-F8AF-48B1-8FFE-BE89F488C887}" presName="text_3" presStyleLbl="node1" presStyleIdx="2" presStyleCnt="3" custScaleX="100011" custScaleY="133416">
        <dgm:presLayoutVars>
          <dgm:bulletEnabled val="1"/>
        </dgm:presLayoutVars>
      </dgm:prSet>
      <dgm:spPr/>
    </dgm:pt>
    <dgm:pt modelId="{763E3C62-8567-415A-8B02-12E938A1B299}" type="pres">
      <dgm:prSet presAssocID="{C4294AF5-F8AF-48B1-8FFE-BE89F488C887}" presName="accent_3" presStyleCnt="0"/>
      <dgm:spPr/>
    </dgm:pt>
    <dgm:pt modelId="{7A1B768F-8B23-4F4A-B1AE-DDC7C5299D92}" type="pres">
      <dgm:prSet presAssocID="{C4294AF5-F8AF-48B1-8FFE-BE89F488C887}" presName="accentRepeatNode" presStyleLbl="solidFgAcc1" presStyleIdx="2" presStyleCnt="3" custScaleX="106733" custScaleY="106733"/>
      <dgm:spPr/>
    </dgm:pt>
  </dgm:ptLst>
  <dgm:cxnLst>
    <dgm:cxn modelId="{C8D4D40F-7240-4B68-A837-873E34CA837F}" srcId="{FAE2568E-CA70-45B9-BE8B-BC8A0359794A}" destId="{6C5D4BF9-C132-420C-8438-2EFA8BFA90D0}" srcOrd="1" destOrd="0" parTransId="{93023861-63DD-466B-93ED-98A6C2A247CC}" sibTransId="{B36B7583-9CF2-4D25-8E78-7A08863F6FB3}"/>
    <dgm:cxn modelId="{D8FB4E70-86C7-42DB-8DDE-B6D28E9E3A93}" type="presOf" srcId="{FAE2568E-CA70-45B9-BE8B-BC8A0359794A}" destId="{5E3BEF37-9ADA-4DCD-848C-C02ADEFF2A62}" srcOrd="0" destOrd="0" presId="urn:microsoft.com/office/officeart/2008/layout/VerticalCurvedList"/>
    <dgm:cxn modelId="{DD5D7D7D-C38C-46E9-ADD7-9CC278F1FBC5}" type="presOf" srcId="{622D4631-2008-4818-877B-42E1C617EF46}" destId="{70098FD9-4264-4860-8A5C-F05F3A17EC8D}" srcOrd="0" destOrd="0" presId="urn:microsoft.com/office/officeart/2008/layout/VerticalCurvedList"/>
    <dgm:cxn modelId="{BD0A6D80-1097-446A-9820-AFD8687A7943}" srcId="{FAE2568E-CA70-45B9-BE8B-BC8A0359794A}" destId="{C4294AF5-F8AF-48B1-8FFE-BE89F488C887}" srcOrd="2" destOrd="0" parTransId="{22D9DD9D-9D6C-4045-9724-E669FF67A88E}" sibTransId="{A8CB5F78-CEEC-4FAC-97B0-67E809D887C2}"/>
    <dgm:cxn modelId="{4F143CCC-90BE-41BE-BD31-D4C7C280F3D8}" srcId="{FAE2568E-CA70-45B9-BE8B-BC8A0359794A}" destId="{622D4631-2008-4818-877B-42E1C617EF46}" srcOrd="0" destOrd="0" parTransId="{B0AB9D0D-D1E3-405D-B11B-32FC214F87E8}" sibTransId="{4B932253-DEEA-4F48-97F5-44C6397D76C4}"/>
    <dgm:cxn modelId="{7AAFF8CF-0C61-4D28-91B0-C6C087B6B7B7}" type="presOf" srcId="{C4294AF5-F8AF-48B1-8FFE-BE89F488C887}" destId="{F3D64702-C5FD-41C2-ADCA-CE95308BD39B}" srcOrd="0" destOrd="0" presId="urn:microsoft.com/office/officeart/2008/layout/VerticalCurvedList"/>
    <dgm:cxn modelId="{4C9D27F4-74DB-40EE-BDD1-A2385C627D7F}" type="presOf" srcId="{6C5D4BF9-C132-420C-8438-2EFA8BFA90D0}" destId="{C3BF4439-6E54-4EFB-A5C2-7F81A61AF833}" srcOrd="0" destOrd="0" presId="urn:microsoft.com/office/officeart/2008/layout/VerticalCurvedList"/>
    <dgm:cxn modelId="{0070A5F7-6150-43C3-946C-F60D80E0D4D4}" type="presOf" srcId="{4B932253-DEEA-4F48-97F5-44C6397D76C4}" destId="{D0379C87-CC8D-45D8-81D7-38F2B8973C90}" srcOrd="0" destOrd="0" presId="urn:microsoft.com/office/officeart/2008/layout/VerticalCurvedList"/>
    <dgm:cxn modelId="{A3665A70-2EF7-4D9D-90EB-006E1E2BD945}" type="presParOf" srcId="{5E3BEF37-9ADA-4DCD-848C-C02ADEFF2A62}" destId="{09185E11-FB77-43DD-9146-6D7E7B5FEA2E}" srcOrd="0" destOrd="0" presId="urn:microsoft.com/office/officeart/2008/layout/VerticalCurvedList"/>
    <dgm:cxn modelId="{B11F9A59-3810-4A10-9A7B-815A9E350AEE}" type="presParOf" srcId="{09185E11-FB77-43DD-9146-6D7E7B5FEA2E}" destId="{317850D5-40FF-46FF-8333-81447A935A72}" srcOrd="0" destOrd="0" presId="urn:microsoft.com/office/officeart/2008/layout/VerticalCurvedList"/>
    <dgm:cxn modelId="{B8FDCB02-30DC-48E1-9E2E-82037CDAB57F}" type="presParOf" srcId="{317850D5-40FF-46FF-8333-81447A935A72}" destId="{AA8F452E-E48E-4883-98E2-4B53FE2E4F95}" srcOrd="0" destOrd="0" presId="urn:microsoft.com/office/officeart/2008/layout/VerticalCurvedList"/>
    <dgm:cxn modelId="{D16EBBF3-712E-470F-BC75-22FB72D1A2A5}" type="presParOf" srcId="{317850D5-40FF-46FF-8333-81447A935A72}" destId="{D0379C87-CC8D-45D8-81D7-38F2B8973C90}" srcOrd="1" destOrd="0" presId="urn:microsoft.com/office/officeart/2008/layout/VerticalCurvedList"/>
    <dgm:cxn modelId="{08EE12DD-4E6A-476C-AEEE-7C8988835F02}" type="presParOf" srcId="{317850D5-40FF-46FF-8333-81447A935A72}" destId="{B2D16915-FC52-4739-A687-54B9A8E52971}" srcOrd="2" destOrd="0" presId="urn:microsoft.com/office/officeart/2008/layout/VerticalCurvedList"/>
    <dgm:cxn modelId="{72C85CBF-1ED1-4210-BD77-F41BCFE0036A}" type="presParOf" srcId="{317850D5-40FF-46FF-8333-81447A935A72}" destId="{6346F175-E7AB-41B7-8392-1F47AAC09361}" srcOrd="3" destOrd="0" presId="urn:microsoft.com/office/officeart/2008/layout/VerticalCurvedList"/>
    <dgm:cxn modelId="{AC25E825-7C4F-4395-8272-8341148AAF69}" type="presParOf" srcId="{09185E11-FB77-43DD-9146-6D7E7B5FEA2E}" destId="{70098FD9-4264-4860-8A5C-F05F3A17EC8D}" srcOrd="1" destOrd="0" presId="urn:microsoft.com/office/officeart/2008/layout/VerticalCurvedList"/>
    <dgm:cxn modelId="{141E5AD1-F18F-4FF6-AC0A-87C31F0DAB4B}" type="presParOf" srcId="{09185E11-FB77-43DD-9146-6D7E7B5FEA2E}" destId="{2085DB77-D301-4586-BD14-92FF1F7ABDCF}" srcOrd="2" destOrd="0" presId="urn:microsoft.com/office/officeart/2008/layout/VerticalCurvedList"/>
    <dgm:cxn modelId="{ADFBFA4C-B3A2-4128-95DB-BA638E897DA2}" type="presParOf" srcId="{2085DB77-D301-4586-BD14-92FF1F7ABDCF}" destId="{C07346EA-481C-4508-A11E-52B979BA8F2A}" srcOrd="0" destOrd="0" presId="urn:microsoft.com/office/officeart/2008/layout/VerticalCurvedList"/>
    <dgm:cxn modelId="{9942C414-1382-4492-B8DE-7A157D781D80}" type="presParOf" srcId="{09185E11-FB77-43DD-9146-6D7E7B5FEA2E}" destId="{C3BF4439-6E54-4EFB-A5C2-7F81A61AF833}" srcOrd="3" destOrd="0" presId="urn:microsoft.com/office/officeart/2008/layout/VerticalCurvedList"/>
    <dgm:cxn modelId="{5F0A88E7-AE0B-45A9-A8E0-58212B79B517}" type="presParOf" srcId="{09185E11-FB77-43DD-9146-6D7E7B5FEA2E}" destId="{4C20ADF1-E734-499F-9719-A8894BBB1A93}" srcOrd="4" destOrd="0" presId="urn:microsoft.com/office/officeart/2008/layout/VerticalCurvedList"/>
    <dgm:cxn modelId="{150071C4-9725-410D-8D7C-7DD9C11BE98B}" type="presParOf" srcId="{4C20ADF1-E734-499F-9719-A8894BBB1A93}" destId="{2CC547CA-CFAF-4766-98C9-737AC84BFD98}" srcOrd="0" destOrd="0" presId="urn:microsoft.com/office/officeart/2008/layout/VerticalCurvedList"/>
    <dgm:cxn modelId="{F2A04312-6225-4772-BE1F-AFC101F9582D}" type="presParOf" srcId="{09185E11-FB77-43DD-9146-6D7E7B5FEA2E}" destId="{F3D64702-C5FD-41C2-ADCA-CE95308BD39B}" srcOrd="5" destOrd="0" presId="urn:microsoft.com/office/officeart/2008/layout/VerticalCurvedList"/>
    <dgm:cxn modelId="{1A41958B-B04D-4B3C-AB64-0DC230B14F4A}" type="presParOf" srcId="{09185E11-FB77-43DD-9146-6D7E7B5FEA2E}" destId="{763E3C62-8567-415A-8B02-12E938A1B299}" srcOrd="6" destOrd="0" presId="urn:microsoft.com/office/officeart/2008/layout/VerticalCurvedList"/>
    <dgm:cxn modelId="{2C2D084A-8617-4581-A4EF-ACEDAAD7A9CD}" type="presParOf" srcId="{763E3C62-8567-415A-8B02-12E938A1B299}" destId="{7A1B768F-8B23-4F4A-B1AE-DDC7C5299D9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07ED1A-D1DB-4698-B35C-440FDB1AC10C}" type="doc">
      <dgm:prSet loTypeId="urn:microsoft.com/office/officeart/2005/8/layout/matrix1" loCatId="matrix" qsTypeId="urn:microsoft.com/office/officeart/2005/8/quickstyle/simple2" qsCatId="simple" csTypeId="urn:microsoft.com/office/officeart/2005/8/colors/accent1_1" csCatId="accent1" phldr="1"/>
      <dgm:spPr/>
      <dgm:t>
        <a:bodyPr/>
        <a:lstStyle/>
        <a:p>
          <a:endParaRPr lang="it-IT"/>
        </a:p>
      </dgm:t>
    </dgm:pt>
    <dgm:pt modelId="{1DE4BD6F-275B-44EC-B291-D2103EC9EAA3}">
      <dgm:prSet phldrT="[Testo]" custT="1"/>
      <dgm:spPr/>
      <dgm:t>
        <a:bodyPr/>
        <a:lstStyle/>
        <a:p>
          <a:pPr algn="l"/>
          <a:r>
            <a:rPr lang="it-IT" sz="1400"/>
            <a:t>Top </a:t>
          </a:r>
        </a:p>
        <a:p>
          <a:pPr algn="l"/>
          <a:r>
            <a:rPr lang="it-IT" sz="1400"/>
            <a:t>management</a:t>
          </a:r>
        </a:p>
      </dgm:t>
    </dgm:pt>
    <dgm:pt modelId="{9251E3D8-1D84-4AAF-968C-B377A0125A78}" type="parTrans" cxnId="{0F56BC94-7FE4-4E97-8A5C-52A840E4A254}">
      <dgm:prSet/>
      <dgm:spPr/>
      <dgm:t>
        <a:bodyPr/>
        <a:lstStyle/>
        <a:p>
          <a:pPr algn="ctr"/>
          <a:endParaRPr lang="it-IT"/>
        </a:p>
      </dgm:t>
    </dgm:pt>
    <dgm:pt modelId="{B2440E08-C1AC-46A2-A3B2-85369AA06F43}" type="sibTrans" cxnId="{0F56BC94-7FE4-4E97-8A5C-52A840E4A254}">
      <dgm:prSet/>
      <dgm:spPr/>
      <dgm:t>
        <a:bodyPr/>
        <a:lstStyle/>
        <a:p>
          <a:pPr algn="ctr"/>
          <a:endParaRPr lang="it-IT"/>
        </a:p>
      </dgm:t>
    </dgm:pt>
    <dgm:pt modelId="{6E38547B-BA94-4DD5-9A93-07B5AC964470}">
      <dgm:prSet phldrT="[Testo]" custT="1"/>
      <dgm:spPr/>
      <dgm:t>
        <a:bodyPr/>
        <a:lstStyle/>
        <a:p>
          <a:pPr algn="ctr"/>
          <a:r>
            <a:rPr lang="it-IT" sz="1400" b="1" i="1"/>
            <a:t>STRENGHTS</a:t>
          </a:r>
          <a:endParaRPr lang="it-IT" sz="1200" b="1" i="1"/>
        </a:p>
        <a:p>
          <a:pPr algn="ctr"/>
          <a:r>
            <a:rPr lang="it-IT" sz="1100" b="0"/>
            <a:t>- capacità di intervento </a:t>
          </a:r>
        </a:p>
        <a:p>
          <a:pPr algn="ctr"/>
          <a:r>
            <a:rPr lang="it-IT" sz="1100" b="0"/>
            <a:t>- fornisce le risorse finanziarie per ridurre il problema dell'inquinamento acustico</a:t>
          </a:r>
        </a:p>
      </dgm:t>
    </dgm:pt>
    <dgm:pt modelId="{8A501460-FFD2-4503-AEA7-55414DE96B14}" type="parTrans" cxnId="{41D8E04C-4AFB-4B30-A442-1A4EC1DB6E41}">
      <dgm:prSet/>
      <dgm:spPr/>
      <dgm:t>
        <a:bodyPr/>
        <a:lstStyle/>
        <a:p>
          <a:pPr algn="ctr"/>
          <a:endParaRPr lang="it-IT"/>
        </a:p>
      </dgm:t>
    </dgm:pt>
    <dgm:pt modelId="{421BD2F1-8A57-43A2-9E53-ACC240F03FD6}" type="sibTrans" cxnId="{41D8E04C-4AFB-4B30-A442-1A4EC1DB6E41}">
      <dgm:prSet/>
      <dgm:spPr/>
      <dgm:t>
        <a:bodyPr/>
        <a:lstStyle/>
        <a:p>
          <a:pPr algn="ctr"/>
          <a:endParaRPr lang="it-IT"/>
        </a:p>
      </dgm:t>
    </dgm:pt>
    <dgm:pt modelId="{527232A0-7146-441F-87EA-92D9F525DAEC}">
      <dgm:prSet phldrT="[Testo]" custT="1"/>
      <dgm:spPr/>
      <dgm:t>
        <a:bodyPr/>
        <a:lstStyle/>
        <a:p>
          <a:pPr algn="ctr"/>
          <a:r>
            <a:rPr lang="it-IT" sz="1400" b="1" i="1"/>
            <a:t>WEAKNESSES</a:t>
          </a:r>
          <a:endParaRPr lang="it-IT" sz="1100" b="1" i="1"/>
        </a:p>
        <a:p>
          <a:pPr algn="ctr"/>
          <a:r>
            <a:rPr lang="it-IT" sz="1100" b="0"/>
            <a:t>- limitata sensibilità al problema dell'inquinamento acustico negli uffici open </a:t>
          </a:r>
          <a:r>
            <a:rPr lang="it-IT" sz="1100" b="0" err="1"/>
            <a:t>space</a:t>
          </a:r>
          <a:endParaRPr lang="it-IT" sz="1100" b="0"/>
        </a:p>
        <a:p>
          <a:pPr algn="ctr"/>
          <a:r>
            <a:rPr lang="it-IT" sz="1100" b="0"/>
            <a:t>- interessi verso problematiche connesse in modo più diretto alla produttività/costi</a:t>
          </a:r>
        </a:p>
      </dgm:t>
    </dgm:pt>
    <dgm:pt modelId="{3DBD920C-D69B-4D5E-9149-1498F432ECBF}" type="parTrans" cxnId="{7EEE4B9A-797A-4A4D-A488-11F4A826F753}">
      <dgm:prSet/>
      <dgm:spPr/>
      <dgm:t>
        <a:bodyPr/>
        <a:lstStyle/>
        <a:p>
          <a:pPr algn="ctr"/>
          <a:endParaRPr lang="it-IT"/>
        </a:p>
      </dgm:t>
    </dgm:pt>
    <dgm:pt modelId="{425EC796-E848-49EE-ADBA-316E77EE4A59}" type="sibTrans" cxnId="{7EEE4B9A-797A-4A4D-A488-11F4A826F753}">
      <dgm:prSet/>
      <dgm:spPr/>
      <dgm:t>
        <a:bodyPr/>
        <a:lstStyle/>
        <a:p>
          <a:pPr algn="ctr"/>
          <a:endParaRPr lang="it-IT"/>
        </a:p>
      </dgm:t>
    </dgm:pt>
    <dgm:pt modelId="{C426113E-3517-4344-88D3-A96C747108B5}">
      <dgm:prSet phldrT="[Testo]" custT="1"/>
      <dgm:spPr/>
      <dgm:t>
        <a:bodyPr/>
        <a:lstStyle/>
        <a:p>
          <a:pPr algn="ctr"/>
          <a:r>
            <a:rPr lang="it-IT" sz="1400" b="1" i="1"/>
            <a:t>OPPORTUNITIES</a:t>
          </a:r>
        </a:p>
        <a:p>
          <a:pPr algn="ctr"/>
          <a:r>
            <a:rPr lang="it-IT" sz="1100"/>
            <a:t>- aumento della produttività e performance dell'impresa</a:t>
          </a:r>
        </a:p>
        <a:p>
          <a:pPr algn="ctr"/>
          <a:r>
            <a:rPr lang="it-IT" sz="1100"/>
            <a:t>- riduzione dei costi legati alla salute e alla sicurezza</a:t>
          </a:r>
        </a:p>
        <a:p>
          <a:pPr algn="ctr"/>
          <a:r>
            <a:rPr lang="it-IT" sz="1100"/>
            <a:t>- </a:t>
          </a:r>
          <a:r>
            <a:rPr lang="it-IT" sz="1100" b="0"/>
            <a:t>aumento reputazione aziendale</a:t>
          </a:r>
        </a:p>
        <a:p>
          <a:pPr algn="ctr"/>
          <a:endParaRPr lang="it-IT" sz="900"/>
        </a:p>
      </dgm:t>
    </dgm:pt>
    <dgm:pt modelId="{5F9B6DAA-91D7-43EF-80A3-748AFC6A688F}" type="parTrans" cxnId="{42C22B81-CE40-4E14-988B-6110B8F3D4D8}">
      <dgm:prSet/>
      <dgm:spPr/>
      <dgm:t>
        <a:bodyPr/>
        <a:lstStyle/>
        <a:p>
          <a:pPr algn="ctr"/>
          <a:endParaRPr lang="it-IT"/>
        </a:p>
      </dgm:t>
    </dgm:pt>
    <dgm:pt modelId="{0E672CA3-16EF-40DA-BF07-4DA4A907BFFE}" type="sibTrans" cxnId="{42C22B81-CE40-4E14-988B-6110B8F3D4D8}">
      <dgm:prSet/>
      <dgm:spPr/>
      <dgm:t>
        <a:bodyPr/>
        <a:lstStyle/>
        <a:p>
          <a:pPr algn="ctr"/>
          <a:endParaRPr lang="it-IT"/>
        </a:p>
      </dgm:t>
    </dgm:pt>
    <dgm:pt modelId="{0B8D3CF0-101A-4042-A4CC-F70609E47A32}">
      <dgm:prSet phldrT="[Testo]" custT="1"/>
      <dgm:spPr/>
      <dgm:t>
        <a:bodyPr/>
        <a:lstStyle/>
        <a:p>
          <a:pPr algn="ctr"/>
          <a:r>
            <a:rPr lang="it-IT" sz="1400" b="1" i="1"/>
            <a:t>THREATS</a:t>
          </a:r>
          <a:endParaRPr lang="it-IT" sz="1100" b="1" i="1"/>
        </a:p>
        <a:p>
          <a:pPr algn="ctr"/>
          <a:r>
            <a:rPr lang="it-IT" sz="1100"/>
            <a:t>- soluzione proposta non adottata dai dipendenti, a cui segue un mancato ritorno dell'investimento</a:t>
          </a:r>
        </a:p>
        <a:p>
          <a:pPr algn="ctr"/>
          <a:r>
            <a:rPr lang="it-IT" sz="1100"/>
            <a:t>- rischio di malcontento dei dipendenti nei confronti della soluzione adottata </a:t>
          </a:r>
        </a:p>
      </dgm:t>
    </dgm:pt>
    <dgm:pt modelId="{B2D4C343-F0A6-42AE-BB7D-138F261E3782}" type="parTrans" cxnId="{1F91C2CE-321D-4EEB-9CCE-56899CBE9B90}">
      <dgm:prSet/>
      <dgm:spPr/>
      <dgm:t>
        <a:bodyPr/>
        <a:lstStyle/>
        <a:p>
          <a:pPr algn="ctr"/>
          <a:endParaRPr lang="it-IT"/>
        </a:p>
      </dgm:t>
    </dgm:pt>
    <dgm:pt modelId="{C302C079-B1FC-456E-9D3F-BE9838F8912B}" type="sibTrans" cxnId="{1F91C2CE-321D-4EEB-9CCE-56899CBE9B90}">
      <dgm:prSet/>
      <dgm:spPr/>
      <dgm:t>
        <a:bodyPr/>
        <a:lstStyle/>
        <a:p>
          <a:pPr algn="ctr"/>
          <a:endParaRPr lang="it-IT"/>
        </a:p>
      </dgm:t>
    </dgm:pt>
    <dgm:pt modelId="{DE0F7A81-794C-445C-8F4C-E3EDA0B61F37}" type="pres">
      <dgm:prSet presAssocID="{F507ED1A-D1DB-4698-B35C-440FDB1AC10C}" presName="diagram" presStyleCnt="0">
        <dgm:presLayoutVars>
          <dgm:chMax val="1"/>
          <dgm:dir/>
          <dgm:animLvl val="ctr"/>
          <dgm:resizeHandles val="exact"/>
        </dgm:presLayoutVars>
      </dgm:prSet>
      <dgm:spPr/>
    </dgm:pt>
    <dgm:pt modelId="{CF9545AD-0794-40FC-B947-96C3561ABC84}" type="pres">
      <dgm:prSet presAssocID="{F507ED1A-D1DB-4698-B35C-440FDB1AC10C}" presName="matrix" presStyleCnt="0"/>
      <dgm:spPr/>
    </dgm:pt>
    <dgm:pt modelId="{9FFECC71-0084-49A6-BB35-F0A0CD476D41}" type="pres">
      <dgm:prSet presAssocID="{F507ED1A-D1DB-4698-B35C-440FDB1AC10C}" presName="tile1" presStyleLbl="node1" presStyleIdx="0" presStyleCnt="4" custLinFactNeighborY="0"/>
      <dgm:spPr/>
    </dgm:pt>
    <dgm:pt modelId="{BEC3D1C8-DE09-48DA-A96F-AC23963666CD}" type="pres">
      <dgm:prSet presAssocID="{F507ED1A-D1DB-4698-B35C-440FDB1AC10C}" presName="tile1text" presStyleLbl="node1" presStyleIdx="0" presStyleCnt="4">
        <dgm:presLayoutVars>
          <dgm:chMax val="0"/>
          <dgm:chPref val="0"/>
          <dgm:bulletEnabled val="1"/>
        </dgm:presLayoutVars>
      </dgm:prSet>
      <dgm:spPr/>
    </dgm:pt>
    <dgm:pt modelId="{A13FEFE0-7C6E-45FE-B0E3-95D6268259F6}" type="pres">
      <dgm:prSet presAssocID="{F507ED1A-D1DB-4698-B35C-440FDB1AC10C}" presName="tile2" presStyleLbl="node1" presStyleIdx="1" presStyleCnt="4" custLinFactNeighborY="-911"/>
      <dgm:spPr/>
    </dgm:pt>
    <dgm:pt modelId="{532605E8-42D8-4CF2-9B22-17C06D28F271}" type="pres">
      <dgm:prSet presAssocID="{F507ED1A-D1DB-4698-B35C-440FDB1AC10C}" presName="tile2text" presStyleLbl="node1" presStyleIdx="1" presStyleCnt="4">
        <dgm:presLayoutVars>
          <dgm:chMax val="0"/>
          <dgm:chPref val="0"/>
          <dgm:bulletEnabled val="1"/>
        </dgm:presLayoutVars>
      </dgm:prSet>
      <dgm:spPr/>
    </dgm:pt>
    <dgm:pt modelId="{5A10815F-9A34-4A24-825F-4C062314D9CC}" type="pres">
      <dgm:prSet presAssocID="{F507ED1A-D1DB-4698-B35C-440FDB1AC10C}" presName="tile3" presStyleLbl="node1" presStyleIdx="2" presStyleCnt="4"/>
      <dgm:spPr/>
    </dgm:pt>
    <dgm:pt modelId="{8154E9A8-B29B-4D58-A2A6-F8BD925542AA}" type="pres">
      <dgm:prSet presAssocID="{F507ED1A-D1DB-4698-B35C-440FDB1AC10C}" presName="tile3text" presStyleLbl="node1" presStyleIdx="2" presStyleCnt="4">
        <dgm:presLayoutVars>
          <dgm:chMax val="0"/>
          <dgm:chPref val="0"/>
          <dgm:bulletEnabled val="1"/>
        </dgm:presLayoutVars>
      </dgm:prSet>
      <dgm:spPr/>
    </dgm:pt>
    <dgm:pt modelId="{43D9D408-E555-46F5-A4C7-E2DAF44D1FA7}" type="pres">
      <dgm:prSet presAssocID="{F507ED1A-D1DB-4698-B35C-440FDB1AC10C}" presName="tile4" presStyleLbl="node1" presStyleIdx="3" presStyleCnt="4"/>
      <dgm:spPr/>
    </dgm:pt>
    <dgm:pt modelId="{D2DE7157-AEC3-4A20-A105-6DD2F66A3D66}" type="pres">
      <dgm:prSet presAssocID="{F507ED1A-D1DB-4698-B35C-440FDB1AC10C}" presName="tile4text" presStyleLbl="node1" presStyleIdx="3" presStyleCnt="4">
        <dgm:presLayoutVars>
          <dgm:chMax val="0"/>
          <dgm:chPref val="0"/>
          <dgm:bulletEnabled val="1"/>
        </dgm:presLayoutVars>
      </dgm:prSet>
      <dgm:spPr/>
    </dgm:pt>
    <dgm:pt modelId="{382F259A-68B3-42DF-9093-6A430C9E56DC}" type="pres">
      <dgm:prSet presAssocID="{F507ED1A-D1DB-4698-B35C-440FDB1AC10C}" presName="centerTile" presStyleLbl="fgShp" presStyleIdx="0" presStyleCnt="1">
        <dgm:presLayoutVars>
          <dgm:chMax val="0"/>
          <dgm:chPref val="0"/>
        </dgm:presLayoutVars>
      </dgm:prSet>
      <dgm:spPr/>
    </dgm:pt>
  </dgm:ptLst>
  <dgm:cxnLst>
    <dgm:cxn modelId="{3B08AC03-6AAE-4D1B-A2B4-632DAB69559E}" type="presOf" srcId="{1DE4BD6F-275B-44EC-B291-D2103EC9EAA3}" destId="{382F259A-68B3-42DF-9093-6A430C9E56DC}" srcOrd="0" destOrd="0" presId="urn:microsoft.com/office/officeart/2005/8/layout/matrix1"/>
    <dgm:cxn modelId="{CBC47411-CD2B-454B-AAD4-35D0B92A1800}" type="presOf" srcId="{C426113E-3517-4344-88D3-A96C747108B5}" destId="{5A10815F-9A34-4A24-825F-4C062314D9CC}" srcOrd="0" destOrd="0" presId="urn:microsoft.com/office/officeart/2005/8/layout/matrix1"/>
    <dgm:cxn modelId="{0EE43E21-565F-429A-B818-7BDF08FFBC3D}" type="presOf" srcId="{527232A0-7146-441F-87EA-92D9F525DAEC}" destId="{A13FEFE0-7C6E-45FE-B0E3-95D6268259F6}" srcOrd="0" destOrd="0" presId="urn:microsoft.com/office/officeart/2005/8/layout/matrix1"/>
    <dgm:cxn modelId="{9A69265F-135B-4ADC-870F-F747B442AF6B}" type="presOf" srcId="{527232A0-7146-441F-87EA-92D9F525DAEC}" destId="{532605E8-42D8-4CF2-9B22-17C06D28F271}" srcOrd="1" destOrd="0" presId="urn:microsoft.com/office/officeart/2005/8/layout/matrix1"/>
    <dgm:cxn modelId="{8966FB45-999C-42B5-AD5D-62F199BA9351}" type="presOf" srcId="{0B8D3CF0-101A-4042-A4CC-F70609E47A32}" destId="{43D9D408-E555-46F5-A4C7-E2DAF44D1FA7}" srcOrd="0" destOrd="0" presId="urn:microsoft.com/office/officeart/2005/8/layout/matrix1"/>
    <dgm:cxn modelId="{5BAB6346-E79E-4415-AE9C-AEBD439ABF18}" type="presOf" srcId="{F507ED1A-D1DB-4698-B35C-440FDB1AC10C}" destId="{DE0F7A81-794C-445C-8F4C-E3EDA0B61F37}" srcOrd="0" destOrd="0" presId="urn:microsoft.com/office/officeart/2005/8/layout/matrix1"/>
    <dgm:cxn modelId="{41D8E04C-4AFB-4B30-A442-1A4EC1DB6E41}" srcId="{1DE4BD6F-275B-44EC-B291-D2103EC9EAA3}" destId="{6E38547B-BA94-4DD5-9A93-07B5AC964470}" srcOrd="0" destOrd="0" parTransId="{8A501460-FFD2-4503-AEA7-55414DE96B14}" sibTransId="{421BD2F1-8A57-43A2-9E53-ACC240F03FD6}"/>
    <dgm:cxn modelId="{6294B458-BA86-4A7B-8130-23E8B5A2FD3E}" type="presOf" srcId="{6E38547B-BA94-4DD5-9A93-07B5AC964470}" destId="{9FFECC71-0084-49A6-BB35-F0A0CD476D41}" srcOrd="0" destOrd="0" presId="urn:microsoft.com/office/officeart/2005/8/layout/matrix1"/>
    <dgm:cxn modelId="{42C22B81-CE40-4E14-988B-6110B8F3D4D8}" srcId="{1DE4BD6F-275B-44EC-B291-D2103EC9EAA3}" destId="{C426113E-3517-4344-88D3-A96C747108B5}" srcOrd="2" destOrd="0" parTransId="{5F9B6DAA-91D7-43EF-80A3-748AFC6A688F}" sibTransId="{0E672CA3-16EF-40DA-BF07-4DA4A907BFFE}"/>
    <dgm:cxn modelId="{0F56BC94-7FE4-4E97-8A5C-52A840E4A254}" srcId="{F507ED1A-D1DB-4698-B35C-440FDB1AC10C}" destId="{1DE4BD6F-275B-44EC-B291-D2103EC9EAA3}" srcOrd="0" destOrd="0" parTransId="{9251E3D8-1D84-4AAF-968C-B377A0125A78}" sibTransId="{B2440E08-C1AC-46A2-A3B2-85369AA06F43}"/>
    <dgm:cxn modelId="{7EEE4B9A-797A-4A4D-A488-11F4A826F753}" srcId="{1DE4BD6F-275B-44EC-B291-D2103EC9EAA3}" destId="{527232A0-7146-441F-87EA-92D9F525DAEC}" srcOrd="1" destOrd="0" parTransId="{3DBD920C-D69B-4D5E-9149-1498F432ECBF}" sibTransId="{425EC796-E848-49EE-ADBA-316E77EE4A59}"/>
    <dgm:cxn modelId="{3E9217B8-5FD9-4942-A980-4DD62254D453}" type="presOf" srcId="{0B8D3CF0-101A-4042-A4CC-F70609E47A32}" destId="{D2DE7157-AEC3-4A20-A105-6DD2F66A3D66}" srcOrd="1" destOrd="0" presId="urn:microsoft.com/office/officeart/2005/8/layout/matrix1"/>
    <dgm:cxn modelId="{1F91C2CE-321D-4EEB-9CCE-56899CBE9B90}" srcId="{1DE4BD6F-275B-44EC-B291-D2103EC9EAA3}" destId="{0B8D3CF0-101A-4042-A4CC-F70609E47A32}" srcOrd="3" destOrd="0" parTransId="{B2D4C343-F0A6-42AE-BB7D-138F261E3782}" sibTransId="{C302C079-B1FC-456E-9D3F-BE9838F8912B}"/>
    <dgm:cxn modelId="{D5615BCF-411B-43F1-A47F-B82E35728453}" type="presOf" srcId="{C426113E-3517-4344-88D3-A96C747108B5}" destId="{8154E9A8-B29B-4D58-A2A6-F8BD925542AA}" srcOrd="1" destOrd="0" presId="urn:microsoft.com/office/officeart/2005/8/layout/matrix1"/>
    <dgm:cxn modelId="{36B6C8CF-FAEF-4849-969C-4085DAC27862}" type="presOf" srcId="{6E38547B-BA94-4DD5-9A93-07B5AC964470}" destId="{BEC3D1C8-DE09-48DA-A96F-AC23963666CD}" srcOrd="1" destOrd="0" presId="urn:microsoft.com/office/officeart/2005/8/layout/matrix1"/>
    <dgm:cxn modelId="{E1F61DF4-4BB9-49B0-AA15-27A524F1B420}" type="presParOf" srcId="{DE0F7A81-794C-445C-8F4C-E3EDA0B61F37}" destId="{CF9545AD-0794-40FC-B947-96C3561ABC84}" srcOrd="0" destOrd="0" presId="urn:microsoft.com/office/officeart/2005/8/layout/matrix1"/>
    <dgm:cxn modelId="{629B1990-713F-4187-BED7-0027559F726F}" type="presParOf" srcId="{CF9545AD-0794-40FC-B947-96C3561ABC84}" destId="{9FFECC71-0084-49A6-BB35-F0A0CD476D41}" srcOrd="0" destOrd="0" presId="urn:microsoft.com/office/officeart/2005/8/layout/matrix1"/>
    <dgm:cxn modelId="{D1314E59-A00B-4D46-B649-FB5204FB5ACC}" type="presParOf" srcId="{CF9545AD-0794-40FC-B947-96C3561ABC84}" destId="{BEC3D1C8-DE09-48DA-A96F-AC23963666CD}" srcOrd="1" destOrd="0" presId="urn:microsoft.com/office/officeart/2005/8/layout/matrix1"/>
    <dgm:cxn modelId="{D8247653-758C-454C-999B-4A47E3ABBE13}" type="presParOf" srcId="{CF9545AD-0794-40FC-B947-96C3561ABC84}" destId="{A13FEFE0-7C6E-45FE-B0E3-95D6268259F6}" srcOrd="2" destOrd="0" presId="urn:microsoft.com/office/officeart/2005/8/layout/matrix1"/>
    <dgm:cxn modelId="{20ABFE02-7862-4B1B-A8E2-A8534647478E}" type="presParOf" srcId="{CF9545AD-0794-40FC-B947-96C3561ABC84}" destId="{532605E8-42D8-4CF2-9B22-17C06D28F271}" srcOrd="3" destOrd="0" presId="urn:microsoft.com/office/officeart/2005/8/layout/matrix1"/>
    <dgm:cxn modelId="{83191654-24EE-4B74-89A7-3D4D7E373629}" type="presParOf" srcId="{CF9545AD-0794-40FC-B947-96C3561ABC84}" destId="{5A10815F-9A34-4A24-825F-4C062314D9CC}" srcOrd="4" destOrd="0" presId="urn:microsoft.com/office/officeart/2005/8/layout/matrix1"/>
    <dgm:cxn modelId="{39F78BF4-2C1E-4E2F-AFB2-985EA5E4BEAF}" type="presParOf" srcId="{CF9545AD-0794-40FC-B947-96C3561ABC84}" destId="{8154E9A8-B29B-4D58-A2A6-F8BD925542AA}" srcOrd="5" destOrd="0" presId="urn:microsoft.com/office/officeart/2005/8/layout/matrix1"/>
    <dgm:cxn modelId="{ED0A6EAE-B0AA-4F8E-B88A-E574AD3BA974}" type="presParOf" srcId="{CF9545AD-0794-40FC-B947-96C3561ABC84}" destId="{43D9D408-E555-46F5-A4C7-E2DAF44D1FA7}" srcOrd="6" destOrd="0" presId="urn:microsoft.com/office/officeart/2005/8/layout/matrix1"/>
    <dgm:cxn modelId="{37356DC9-9FCD-45B4-8185-532DA0C53C1A}" type="presParOf" srcId="{CF9545AD-0794-40FC-B947-96C3561ABC84}" destId="{D2DE7157-AEC3-4A20-A105-6DD2F66A3D66}" srcOrd="7" destOrd="0" presId="urn:microsoft.com/office/officeart/2005/8/layout/matrix1"/>
    <dgm:cxn modelId="{BEE90D10-F510-486B-8CF4-817A7F6C0ED0}" type="presParOf" srcId="{DE0F7A81-794C-445C-8F4C-E3EDA0B61F37}" destId="{382F259A-68B3-42DF-9093-6A430C9E56DC}"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07ED1A-D1DB-4698-B35C-440FDB1AC10C}" type="doc">
      <dgm:prSet loTypeId="urn:microsoft.com/office/officeart/2005/8/layout/matrix1" loCatId="matrix" qsTypeId="urn:microsoft.com/office/officeart/2005/8/quickstyle/simple2" qsCatId="simple" csTypeId="urn:microsoft.com/office/officeart/2005/8/colors/accent1_1" csCatId="accent1" phldr="1"/>
      <dgm:spPr/>
      <dgm:t>
        <a:bodyPr/>
        <a:lstStyle/>
        <a:p>
          <a:endParaRPr lang="it-IT"/>
        </a:p>
      </dgm:t>
    </dgm:pt>
    <dgm:pt modelId="{1DE4BD6F-275B-44EC-B291-D2103EC9EAA3}">
      <dgm:prSet phldrT="[Testo]" custT="1"/>
      <dgm:spPr/>
      <dgm:t>
        <a:bodyPr/>
        <a:lstStyle/>
        <a:p>
          <a:pPr algn="l"/>
          <a:r>
            <a:rPr lang="it-IT" sz="1800" u="none"/>
            <a:t>Dipendenti</a:t>
          </a:r>
        </a:p>
      </dgm:t>
    </dgm:pt>
    <dgm:pt modelId="{9251E3D8-1D84-4AAF-968C-B377A0125A78}" type="parTrans" cxnId="{0F56BC94-7FE4-4E97-8A5C-52A840E4A254}">
      <dgm:prSet/>
      <dgm:spPr/>
      <dgm:t>
        <a:bodyPr/>
        <a:lstStyle/>
        <a:p>
          <a:pPr algn="ctr"/>
          <a:endParaRPr lang="it-IT"/>
        </a:p>
      </dgm:t>
    </dgm:pt>
    <dgm:pt modelId="{B2440E08-C1AC-46A2-A3B2-85369AA06F43}" type="sibTrans" cxnId="{0F56BC94-7FE4-4E97-8A5C-52A840E4A254}">
      <dgm:prSet/>
      <dgm:spPr/>
      <dgm:t>
        <a:bodyPr/>
        <a:lstStyle/>
        <a:p>
          <a:pPr algn="ctr"/>
          <a:endParaRPr lang="it-IT"/>
        </a:p>
      </dgm:t>
    </dgm:pt>
    <dgm:pt modelId="{6E38547B-BA94-4DD5-9A93-07B5AC964470}">
      <dgm:prSet phldrT="[Testo]" custT="1"/>
      <dgm:spPr/>
      <dgm:t>
        <a:bodyPr/>
        <a:lstStyle/>
        <a:p>
          <a:pPr algn="ctr"/>
          <a:endParaRPr lang="it-IT" sz="1100" b="1" i="1"/>
        </a:p>
        <a:p>
          <a:pPr algn="ctr"/>
          <a:r>
            <a:rPr lang="it-IT" sz="1100" b="1" i="1"/>
            <a:t>STRENGHTS</a:t>
          </a:r>
          <a:endParaRPr lang="it-IT" sz="1050" b="1" i="1"/>
        </a:p>
        <a:p>
          <a:pPr algn="ctr"/>
          <a:r>
            <a:rPr lang="it-IT" sz="1050" b="0" i="0"/>
            <a:t>- </a:t>
          </a:r>
          <a:r>
            <a:rPr lang="it-IT" sz="900" b="0" i="0"/>
            <a:t>elevata sensibilità del problema dell'inquinamento acustico negli open </a:t>
          </a:r>
          <a:r>
            <a:rPr lang="it-IT" sz="900" b="0" i="0" err="1"/>
            <a:t>space</a:t>
          </a:r>
          <a:endParaRPr lang="it-IT" sz="900" b="0" i="0"/>
        </a:p>
        <a:p>
          <a:pPr algn="ctr"/>
          <a:r>
            <a:rPr lang="it-IT" sz="900" b="0" i="0"/>
            <a:t>- intervento diretto ed efficace per la risoluzione del problema di inquinamento acustico</a:t>
          </a:r>
        </a:p>
        <a:p>
          <a:pPr algn="ctr"/>
          <a:r>
            <a:rPr lang="it-IT" sz="900" b="0" i="0"/>
            <a:t>-possibilità di segnalare le problematiche di inquinamento acustico al </a:t>
          </a:r>
          <a:r>
            <a:rPr lang="it-IT" sz="900" b="0" i="0" err="1"/>
            <a:t>prioprio</a:t>
          </a:r>
          <a:r>
            <a:rPr lang="it-IT" sz="900" b="0" i="0"/>
            <a:t> rappresentante o al reparto risorse umane</a:t>
          </a:r>
          <a:endParaRPr lang="it-IT" sz="900"/>
        </a:p>
      </dgm:t>
    </dgm:pt>
    <dgm:pt modelId="{8A501460-FFD2-4503-AEA7-55414DE96B14}" type="parTrans" cxnId="{41D8E04C-4AFB-4B30-A442-1A4EC1DB6E41}">
      <dgm:prSet/>
      <dgm:spPr/>
      <dgm:t>
        <a:bodyPr/>
        <a:lstStyle/>
        <a:p>
          <a:pPr algn="ctr"/>
          <a:endParaRPr lang="it-IT"/>
        </a:p>
      </dgm:t>
    </dgm:pt>
    <dgm:pt modelId="{421BD2F1-8A57-43A2-9E53-ACC240F03FD6}" type="sibTrans" cxnId="{41D8E04C-4AFB-4B30-A442-1A4EC1DB6E41}">
      <dgm:prSet/>
      <dgm:spPr/>
      <dgm:t>
        <a:bodyPr/>
        <a:lstStyle/>
        <a:p>
          <a:pPr algn="ctr"/>
          <a:endParaRPr lang="it-IT"/>
        </a:p>
      </dgm:t>
    </dgm:pt>
    <dgm:pt modelId="{527232A0-7146-441F-87EA-92D9F525DAEC}">
      <dgm:prSet phldrT="[Testo]" custT="1"/>
      <dgm:spPr/>
      <dgm:t>
        <a:bodyPr/>
        <a:lstStyle/>
        <a:p>
          <a:pPr algn="ctr"/>
          <a:r>
            <a:rPr lang="it-IT" sz="1050" b="1" i="1"/>
            <a:t>WEAKNESSES</a:t>
          </a:r>
          <a:endParaRPr lang="it-IT" sz="900" b="1" i="1"/>
        </a:p>
        <a:p>
          <a:pPr algn="ctr"/>
          <a:r>
            <a:rPr lang="it-IT" sz="900"/>
            <a:t>-</a:t>
          </a:r>
          <a:r>
            <a:rPr lang="it-IT" sz="900" b="0" i="0"/>
            <a:t>può prevalere l'interesse personale (necessità di conversazione)</a:t>
          </a:r>
        </a:p>
        <a:p>
          <a:pPr algn="ctr"/>
          <a:r>
            <a:rPr lang="it-IT" sz="900" b="0" i="0"/>
            <a:t>- basso potere di influenza nei confronti del top management</a:t>
          </a:r>
        </a:p>
        <a:p>
          <a:pPr algn="ctr"/>
          <a:r>
            <a:rPr lang="it-IT" sz="900" b="0" i="0"/>
            <a:t>- non hanno controllo diretto delle risorse finanziarie per ridurre il problema dell'inquinamento acustico</a:t>
          </a:r>
          <a:endParaRPr lang="it-IT" sz="900"/>
        </a:p>
      </dgm:t>
    </dgm:pt>
    <dgm:pt modelId="{3DBD920C-D69B-4D5E-9149-1498F432ECBF}" type="parTrans" cxnId="{7EEE4B9A-797A-4A4D-A488-11F4A826F753}">
      <dgm:prSet/>
      <dgm:spPr/>
      <dgm:t>
        <a:bodyPr/>
        <a:lstStyle/>
        <a:p>
          <a:pPr algn="ctr"/>
          <a:endParaRPr lang="it-IT"/>
        </a:p>
      </dgm:t>
    </dgm:pt>
    <dgm:pt modelId="{425EC796-E848-49EE-ADBA-316E77EE4A59}" type="sibTrans" cxnId="{7EEE4B9A-797A-4A4D-A488-11F4A826F753}">
      <dgm:prSet/>
      <dgm:spPr/>
      <dgm:t>
        <a:bodyPr/>
        <a:lstStyle/>
        <a:p>
          <a:pPr algn="ctr"/>
          <a:endParaRPr lang="it-IT"/>
        </a:p>
      </dgm:t>
    </dgm:pt>
    <dgm:pt modelId="{C426113E-3517-4344-88D3-A96C747108B5}">
      <dgm:prSet phldrT="[Testo]" custT="1"/>
      <dgm:spPr/>
      <dgm:t>
        <a:bodyPr/>
        <a:lstStyle/>
        <a:p>
          <a:pPr algn="ctr"/>
          <a:r>
            <a:rPr lang="it-IT" sz="1400" b="1" i="1"/>
            <a:t>OPPORTUNITIES</a:t>
          </a:r>
        </a:p>
        <a:p>
          <a:pPr algn="ctr"/>
          <a:r>
            <a:rPr lang="it-IT" sz="1000"/>
            <a:t>- aumento della produttività personale</a:t>
          </a:r>
        </a:p>
        <a:p>
          <a:pPr algn="ctr"/>
          <a:r>
            <a:rPr lang="it-IT" sz="1000"/>
            <a:t>- </a:t>
          </a:r>
          <a:r>
            <a:rPr lang="it-IT" sz="1000" b="0" i="0"/>
            <a:t>riduzione del rischio della salute e dello stress</a:t>
          </a:r>
          <a:endParaRPr lang="it-IT" sz="1000"/>
        </a:p>
        <a:p>
          <a:pPr algn="ctr"/>
          <a:endParaRPr lang="it-IT" sz="900"/>
        </a:p>
      </dgm:t>
    </dgm:pt>
    <dgm:pt modelId="{5F9B6DAA-91D7-43EF-80A3-748AFC6A688F}" type="parTrans" cxnId="{42C22B81-CE40-4E14-988B-6110B8F3D4D8}">
      <dgm:prSet/>
      <dgm:spPr/>
      <dgm:t>
        <a:bodyPr/>
        <a:lstStyle/>
        <a:p>
          <a:pPr algn="ctr"/>
          <a:endParaRPr lang="it-IT"/>
        </a:p>
      </dgm:t>
    </dgm:pt>
    <dgm:pt modelId="{0E672CA3-16EF-40DA-BF07-4DA4A907BFFE}" type="sibTrans" cxnId="{42C22B81-CE40-4E14-988B-6110B8F3D4D8}">
      <dgm:prSet/>
      <dgm:spPr/>
      <dgm:t>
        <a:bodyPr/>
        <a:lstStyle/>
        <a:p>
          <a:pPr algn="ctr"/>
          <a:endParaRPr lang="it-IT"/>
        </a:p>
      </dgm:t>
    </dgm:pt>
    <dgm:pt modelId="{0B8D3CF0-101A-4042-A4CC-F70609E47A32}">
      <dgm:prSet phldrT="[Testo]" custT="1"/>
      <dgm:spPr/>
      <dgm:t>
        <a:bodyPr/>
        <a:lstStyle/>
        <a:p>
          <a:pPr algn="ctr"/>
          <a:r>
            <a:rPr lang="it-IT" sz="1400" b="1" i="1"/>
            <a:t>THREATS</a:t>
          </a:r>
          <a:endParaRPr lang="it-IT" sz="1100" b="1" i="1"/>
        </a:p>
        <a:p>
          <a:pPr algn="ctr"/>
          <a:r>
            <a:rPr lang="it-IT" sz="1100"/>
            <a:t>- </a:t>
          </a:r>
          <a:r>
            <a:rPr lang="it-IT" sz="1100" b="0" i="0"/>
            <a:t>soluzione adottata non funzionale o controproducente</a:t>
          </a:r>
          <a:endParaRPr lang="it-IT" sz="1100"/>
        </a:p>
      </dgm:t>
    </dgm:pt>
    <dgm:pt modelId="{B2D4C343-F0A6-42AE-BB7D-138F261E3782}" type="parTrans" cxnId="{1F91C2CE-321D-4EEB-9CCE-56899CBE9B90}">
      <dgm:prSet/>
      <dgm:spPr/>
      <dgm:t>
        <a:bodyPr/>
        <a:lstStyle/>
        <a:p>
          <a:pPr algn="ctr"/>
          <a:endParaRPr lang="it-IT"/>
        </a:p>
      </dgm:t>
    </dgm:pt>
    <dgm:pt modelId="{C302C079-B1FC-456E-9D3F-BE9838F8912B}" type="sibTrans" cxnId="{1F91C2CE-321D-4EEB-9CCE-56899CBE9B90}">
      <dgm:prSet/>
      <dgm:spPr/>
      <dgm:t>
        <a:bodyPr/>
        <a:lstStyle/>
        <a:p>
          <a:pPr algn="ctr"/>
          <a:endParaRPr lang="it-IT"/>
        </a:p>
      </dgm:t>
    </dgm:pt>
    <dgm:pt modelId="{DE0F7A81-794C-445C-8F4C-E3EDA0B61F37}" type="pres">
      <dgm:prSet presAssocID="{F507ED1A-D1DB-4698-B35C-440FDB1AC10C}" presName="diagram" presStyleCnt="0">
        <dgm:presLayoutVars>
          <dgm:chMax val="1"/>
          <dgm:dir/>
          <dgm:animLvl val="ctr"/>
          <dgm:resizeHandles val="exact"/>
        </dgm:presLayoutVars>
      </dgm:prSet>
      <dgm:spPr/>
    </dgm:pt>
    <dgm:pt modelId="{CF9545AD-0794-40FC-B947-96C3561ABC84}" type="pres">
      <dgm:prSet presAssocID="{F507ED1A-D1DB-4698-B35C-440FDB1AC10C}" presName="matrix" presStyleCnt="0"/>
      <dgm:spPr/>
    </dgm:pt>
    <dgm:pt modelId="{9FFECC71-0084-49A6-BB35-F0A0CD476D41}" type="pres">
      <dgm:prSet presAssocID="{F507ED1A-D1DB-4698-B35C-440FDB1AC10C}" presName="tile1" presStyleLbl="node1" presStyleIdx="0" presStyleCnt="4" custLinFactNeighborY="0"/>
      <dgm:spPr/>
    </dgm:pt>
    <dgm:pt modelId="{BEC3D1C8-DE09-48DA-A96F-AC23963666CD}" type="pres">
      <dgm:prSet presAssocID="{F507ED1A-D1DB-4698-B35C-440FDB1AC10C}" presName="tile1text" presStyleLbl="node1" presStyleIdx="0" presStyleCnt="4">
        <dgm:presLayoutVars>
          <dgm:chMax val="0"/>
          <dgm:chPref val="0"/>
          <dgm:bulletEnabled val="1"/>
        </dgm:presLayoutVars>
      </dgm:prSet>
      <dgm:spPr/>
    </dgm:pt>
    <dgm:pt modelId="{A13FEFE0-7C6E-45FE-B0E3-95D6268259F6}" type="pres">
      <dgm:prSet presAssocID="{F507ED1A-D1DB-4698-B35C-440FDB1AC10C}" presName="tile2" presStyleLbl="node1" presStyleIdx="1" presStyleCnt="4"/>
      <dgm:spPr/>
    </dgm:pt>
    <dgm:pt modelId="{532605E8-42D8-4CF2-9B22-17C06D28F271}" type="pres">
      <dgm:prSet presAssocID="{F507ED1A-D1DB-4698-B35C-440FDB1AC10C}" presName="tile2text" presStyleLbl="node1" presStyleIdx="1" presStyleCnt="4">
        <dgm:presLayoutVars>
          <dgm:chMax val="0"/>
          <dgm:chPref val="0"/>
          <dgm:bulletEnabled val="1"/>
        </dgm:presLayoutVars>
      </dgm:prSet>
      <dgm:spPr/>
    </dgm:pt>
    <dgm:pt modelId="{5A10815F-9A34-4A24-825F-4C062314D9CC}" type="pres">
      <dgm:prSet presAssocID="{F507ED1A-D1DB-4698-B35C-440FDB1AC10C}" presName="tile3" presStyleLbl="node1" presStyleIdx="2" presStyleCnt="4"/>
      <dgm:spPr/>
    </dgm:pt>
    <dgm:pt modelId="{8154E9A8-B29B-4D58-A2A6-F8BD925542AA}" type="pres">
      <dgm:prSet presAssocID="{F507ED1A-D1DB-4698-B35C-440FDB1AC10C}" presName="tile3text" presStyleLbl="node1" presStyleIdx="2" presStyleCnt="4">
        <dgm:presLayoutVars>
          <dgm:chMax val="0"/>
          <dgm:chPref val="0"/>
          <dgm:bulletEnabled val="1"/>
        </dgm:presLayoutVars>
      </dgm:prSet>
      <dgm:spPr/>
    </dgm:pt>
    <dgm:pt modelId="{43D9D408-E555-46F5-A4C7-E2DAF44D1FA7}" type="pres">
      <dgm:prSet presAssocID="{F507ED1A-D1DB-4698-B35C-440FDB1AC10C}" presName="tile4" presStyleLbl="node1" presStyleIdx="3" presStyleCnt="4" custLinFactNeighborX="67086"/>
      <dgm:spPr/>
    </dgm:pt>
    <dgm:pt modelId="{D2DE7157-AEC3-4A20-A105-6DD2F66A3D66}" type="pres">
      <dgm:prSet presAssocID="{F507ED1A-D1DB-4698-B35C-440FDB1AC10C}" presName="tile4text" presStyleLbl="node1" presStyleIdx="3" presStyleCnt="4">
        <dgm:presLayoutVars>
          <dgm:chMax val="0"/>
          <dgm:chPref val="0"/>
          <dgm:bulletEnabled val="1"/>
        </dgm:presLayoutVars>
      </dgm:prSet>
      <dgm:spPr/>
    </dgm:pt>
    <dgm:pt modelId="{382F259A-68B3-42DF-9093-6A430C9E56DC}" type="pres">
      <dgm:prSet presAssocID="{F507ED1A-D1DB-4698-B35C-440FDB1AC10C}" presName="centerTile" presStyleLbl="fgShp" presStyleIdx="0" presStyleCnt="1">
        <dgm:presLayoutVars>
          <dgm:chMax val="0"/>
          <dgm:chPref val="0"/>
        </dgm:presLayoutVars>
      </dgm:prSet>
      <dgm:spPr/>
    </dgm:pt>
  </dgm:ptLst>
  <dgm:cxnLst>
    <dgm:cxn modelId="{3B08AC03-6AAE-4D1B-A2B4-632DAB69559E}" type="presOf" srcId="{1DE4BD6F-275B-44EC-B291-D2103EC9EAA3}" destId="{382F259A-68B3-42DF-9093-6A430C9E56DC}" srcOrd="0" destOrd="0" presId="urn:microsoft.com/office/officeart/2005/8/layout/matrix1"/>
    <dgm:cxn modelId="{CBC47411-CD2B-454B-AAD4-35D0B92A1800}" type="presOf" srcId="{C426113E-3517-4344-88D3-A96C747108B5}" destId="{5A10815F-9A34-4A24-825F-4C062314D9CC}" srcOrd="0" destOrd="0" presId="urn:microsoft.com/office/officeart/2005/8/layout/matrix1"/>
    <dgm:cxn modelId="{0EE43E21-565F-429A-B818-7BDF08FFBC3D}" type="presOf" srcId="{527232A0-7146-441F-87EA-92D9F525DAEC}" destId="{A13FEFE0-7C6E-45FE-B0E3-95D6268259F6}" srcOrd="0" destOrd="0" presId="urn:microsoft.com/office/officeart/2005/8/layout/matrix1"/>
    <dgm:cxn modelId="{9A69265F-135B-4ADC-870F-F747B442AF6B}" type="presOf" srcId="{527232A0-7146-441F-87EA-92D9F525DAEC}" destId="{532605E8-42D8-4CF2-9B22-17C06D28F271}" srcOrd="1" destOrd="0" presId="urn:microsoft.com/office/officeart/2005/8/layout/matrix1"/>
    <dgm:cxn modelId="{8966FB45-999C-42B5-AD5D-62F199BA9351}" type="presOf" srcId="{0B8D3CF0-101A-4042-A4CC-F70609E47A32}" destId="{43D9D408-E555-46F5-A4C7-E2DAF44D1FA7}" srcOrd="0" destOrd="0" presId="urn:microsoft.com/office/officeart/2005/8/layout/matrix1"/>
    <dgm:cxn modelId="{5BAB6346-E79E-4415-AE9C-AEBD439ABF18}" type="presOf" srcId="{F507ED1A-D1DB-4698-B35C-440FDB1AC10C}" destId="{DE0F7A81-794C-445C-8F4C-E3EDA0B61F37}" srcOrd="0" destOrd="0" presId="urn:microsoft.com/office/officeart/2005/8/layout/matrix1"/>
    <dgm:cxn modelId="{41D8E04C-4AFB-4B30-A442-1A4EC1DB6E41}" srcId="{1DE4BD6F-275B-44EC-B291-D2103EC9EAA3}" destId="{6E38547B-BA94-4DD5-9A93-07B5AC964470}" srcOrd="0" destOrd="0" parTransId="{8A501460-FFD2-4503-AEA7-55414DE96B14}" sibTransId="{421BD2F1-8A57-43A2-9E53-ACC240F03FD6}"/>
    <dgm:cxn modelId="{6294B458-BA86-4A7B-8130-23E8B5A2FD3E}" type="presOf" srcId="{6E38547B-BA94-4DD5-9A93-07B5AC964470}" destId="{9FFECC71-0084-49A6-BB35-F0A0CD476D41}" srcOrd="0" destOrd="0" presId="urn:microsoft.com/office/officeart/2005/8/layout/matrix1"/>
    <dgm:cxn modelId="{42C22B81-CE40-4E14-988B-6110B8F3D4D8}" srcId="{1DE4BD6F-275B-44EC-B291-D2103EC9EAA3}" destId="{C426113E-3517-4344-88D3-A96C747108B5}" srcOrd="2" destOrd="0" parTransId="{5F9B6DAA-91D7-43EF-80A3-748AFC6A688F}" sibTransId="{0E672CA3-16EF-40DA-BF07-4DA4A907BFFE}"/>
    <dgm:cxn modelId="{0F56BC94-7FE4-4E97-8A5C-52A840E4A254}" srcId="{F507ED1A-D1DB-4698-B35C-440FDB1AC10C}" destId="{1DE4BD6F-275B-44EC-B291-D2103EC9EAA3}" srcOrd="0" destOrd="0" parTransId="{9251E3D8-1D84-4AAF-968C-B377A0125A78}" sibTransId="{B2440E08-C1AC-46A2-A3B2-85369AA06F43}"/>
    <dgm:cxn modelId="{7EEE4B9A-797A-4A4D-A488-11F4A826F753}" srcId="{1DE4BD6F-275B-44EC-B291-D2103EC9EAA3}" destId="{527232A0-7146-441F-87EA-92D9F525DAEC}" srcOrd="1" destOrd="0" parTransId="{3DBD920C-D69B-4D5E-9149-1498F432ECBF}" sibTransId="{425EC796-E848-49EE-ADBA-316E77EE4A59}"/>
    <dgm:cxn modelId="{3E9217B8-5FD9-4942-A980-4DD62254D453}" type="presOf" srcId="{0B8D3CF0-101A-4042-A4CC-F70609E47A32}" destId="{D2DE7157-AEC3-4A20-A105-6DD2F66A3D66}" srcOrd="1" destOrd="0" presId="urn:microsoft.com/office/officeart/2005/8/layout/matrix1"/>
    <dgm:cxn modelId="{1F91C2CE-321D-4EEB-9CCE-56899CBE9B90}" srcId="{1DE4BD6F-275B-44EC-B291-D2103EC9EAA3}" destId="{0B8D3CF0-101A-4042-A4CC-F70609E47A32}" srcOrd="3" destOrd="0" parTransId="{B2D4C343-F0A6-42AE-BB7D-138F261E3782}" sibTransId="{C302C079-B1FC-456E-9D3F-BE9838F8912B}"/>
    <dgm:cxn modelId="{D5615BCF-411B-43F1-A47F-B82E35728453}" type="presOf" srcId="{C426113E-3517-4344-88D3-A96C747108B5}" destId="{8154E9A8-B29B-4D58-A2A6-F8BD925542AA}" srcOrd="1" destOrd="0" presId="urn:microsoft.com/office/officeart/2005/8/layout/matrix1"/>
    <dgm:cxn modelId="{36B6C8CF-FAEF-4849-969C-4085DAC27862}" type="presOf" srcId="{6E38547B-BA94-4DD5-9A93-07B5AC964470}" destId="{BEC3D1C8-DE09-48DA-A96F-AC23963666CD}" srcOrd="1" destOrd="0" presId="urn:microsoft.com/office/officeart/2005/8/layout/matrix1"/>
    <dgm:cxn modelId="{E1F61DF4-4BB9-49B0-AA15-27A524F1B420}" type="presParOf" srcId="{DE0F7A81-794C-445C-8F4C-E3EDA0B61F37}" destId="{CF9545AD-0794-40FC-B947-96C3561ABC84}" srcOrd="0" destOrd="0" presId="urn:microsoft.com/office/officeart/2005/8/layout/matrix1"/>
    <dgm:cxn modelId="{629B1990-713F-4187-BED7-0027559F726F}" type="presParOf" srcId="{CF9545AD-0794-40FC-B947-96C3561ABC84}" destId="{9FFECC71-0084-49A6-BB35-F0A0CD476D41}" srcOrd="0" destOrd="0" presId="urn:microsoft.com/office/officeart/2005/8/layout/matrix1"/>
    <dgm:cxn modelId="{D1314E59-A00B-4D46-B649-FB5204FB5ACC}" type="presParOf" srcId="{CF9545AD-0794-40FC-B947-96C3561ABC84}" destId="{BEC3D1C8-DE09-48DA-A96F-AC23963666CD}" srcOrd="1" destOrd="0" presId="urn:microsoft.com/office/officeart/2005/8/layout/matrix1"/>
    <dgm:cxn modelId="{D8247653-758C-454C-999B-4A47E3ABBE13}" type="presParOf" srcId="{CF9545AD-0794-40FC-B947-96C3561ABC84}" destId="{A13FEFE0-7C6E-45FE-B0E3-95D6268259F6}" srcOrd="2" destOrd="0" presId="urn:microsoft.com/office/officeart/2005/8/layout/matrix1"/>
    <dgm:cxn modelId="{20ABFE02-7862-4B1B-A8E2-A8534647478E}" type="presParOf" srcId="{CF9545AD-0794-40FC-B947-96C3561ABC84}" destId="{532605E8-42D8-4CF2-9B22-17C06D28F271}" srcOrd="3" destOrd="0" presId="urn:microsoft.com/office/officeart/2005/8/layout/matrix1"/>
    <dgm:cxn modelId="{83191654-24EE-4B74-89A7-3D4D7E373629}" type="presParOf" srcId="{CF9545AD-0794-40FC-B947-96C3561ABC84}" destId="{5A10815F-9A34-4A24-825F-4C062314D9CC}" srcOrd="4" destOrd="0" presId="urn:microsoft.com/office/officeart/2005/8/layout/matrix1"/>
    <dgm:cxn modelId="{39F78BF4-2C1E-4E2F-AFB2-985EA5E4BEAF}" type="presParOf" srcId="{CF9545AD-0794-40FC-B947-96C3561ABC84}" destId="{8154E9A8-B29B-4D58-A2A6-F8BD925542AA}" srcOrd="5" destOrd="0" presId="urn:microsoft.com/office/officeart/2005/8/layout/matrix1"/>
    <dgm:cxn modelId="{ED0A6EAE-B0AA-4F8E-B88A-E574AD3BA974}" type="presParOf" srcId="{CF9545AD-0794-40FC-B947-96C3561ABC84}" destId="{43D9D408-E555-46F5-A4C7-E2DAF44D1FA7}" srcOrd="6" destOrd="0" presId="urn:microsoft.com/office/officeart/2005/8/layout/matrix1"/>
    <dgm:cxn modelId="{37356DC9-9FCD-45B4-8185-532DA0C53C1A}" type="presParOf" srcId="{CF9545AD-0794-40FC-B947-96C3561ABC84}" destId="{D2DE7157-AEC3-4A20-A105-6DD2F66A3D66}" srcOrd="7" destOrd="0" presId="urn:microsoft.com/office/officeart/2005/8/layout/matrix1"/>
    <dgm:cxn modelId="{BEE90D10-F510-486B-8CF4-817A7F6C0ED0}" type="presParOf" srcId="{DE0F7A81-794C-445C-8F4C-E3EDA0B61F37}" destId="{382F259A-68B3-42DF-9093-6A430C9E56DC}" srcOrd="1" destOrd="0" presId="urn:microsoft.com/office/officeart/2005/8/layout/matrix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E5A73-F111-47EE-9552-03F37EF61AE1}">
      <dsp:nvSpPr>
        <dsp:cNvPr id="0" name=""/>
        <dsp:cNvSpPr/>
      </dsp:nvSpPr>
      <dsp:spPr>
        <a:xfrm>
          <a:off x="3566" y="67738"/>
          <a:ext cx="708057" cy="7080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8BB2FE-D021-4220-B2D4-2D788A1A4813}">
      <dsp:nvSpPr>
        <dsp:cNvPr id="0" name=""/>
        <dsp:cNvSpPr/>
      </dsp:nvSpPr>
      <dsp:spPr>
        <a:xfrm>
          <a:off x="3566" y="936599"/>
          <a:ext cx="2023022" cy="303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it-IT" sz="1900" kern="1200"/>
            <a:t>Problem posing </a:t>
          </a:r>
          <a:endParaRPr lang="it-IT" sz="1900" i="0" kern="1200"/>
        </a:p>
      </dsp:txBody>
      <dsp:txXfrm>
        <a:off x="3566" y="936599"/>
        <a:ext cx="2023022" cy="303453"/>
      </dsp:txXfrm>
    </dsp:sp>
    <dsp:sp modelId="{37F96F0A-8881-440D-8C32-CB9153A3362A}">
      <dsp:nvSpPr>
        <dsp:cNvPr id="0" name=""/>
        <dsp:cNvSpPr/>
      </dsp:nvSpPr>
      <dsp:spPr>
        <a:xfrm>
          <a:off x="3566" y="1314845"/>
          <a:ext cx="2023022" cy="2492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it-IT" sz="1400" kern="1200"/>
            <a:t>Il problema del rumore</a:t>
          </a:r>
        </a:p>
        <a:p>
          <a:pPr marL="0" lvl="0" indent="0" algn="l" defTabSz="622300">
            <a:lnSpc>
              <a:spcPct val="100000"/>
            </a:lnSpc>
            <a:spcBef>
              <a:spcPct val="0"/>
            </a:spcBef>
            <a:spcAft>
              <a:spcPct val="35000"/>
            </a:spcAft>
            <a:buNone/>
          </a:pPr>
          <a:r>
            <a:rPr lang="it-IT" sz="1400" i="1" kern="1200"/>
            <a:t>A </a:t>
          </a:r>
          <a:r>
            <a:rPr lang="it-IT" sz="1400" i="1" kern="1200" err="1"/>
            <a:t>Quiet</a:t>
          </a:r>
          <a:r>
            <a:rPr lang="it-IT" sz="1400" i="1" kern="1200"/>
            <a:t> </a:t>
          </a:r>
          <a:r>
            <a:rPr lang="it-IT" sz="1400" i="1" kern="1200" err="1"/>
            <a:t>space</a:t>
          </a:r>
          <a:r>
            <a:rPr lang="it-IT" sz="1400" i="1" kern="1200"/>
            <a:t> </a:t>
          </a:r>
          <a:r>
            <a:rPr lang="it-IT" sz="1400" kern="1200"/>
            <a:t>e i competitors</a:t>
          </a:r>
        </a:p>
        <a:p>
          <a:pPr marL="0" lvl="0" indent="0" algn="l" defTabSz="622300">
            <a:lnSpc>
              <a:spcPct val="100000"/>
            </a:lnSpc>
            <a:spcBef>
              <a:spcPct val="0"/>
            </a:spcBef>
            <a:spcAft>
              <a:spcPct val="35000"/>
            </a:spcAft>
            <a:buNone/>
          </a:pPr>
          <a:r>
            <a:rPr lang="it-IT" sz="1400" kern="1200"/>
            <a:t>Stakeholder Analysis</a:t>
          </a:r>
          <a:endParaRPr lang="en-US" sz="1400" kern="1200"/>
        </a:p>
        <a:p>
          <a:pPr marL="0" lvl="0" indent="0" algn="l" defTabSz="622300">
            <a:lnSpc>
              <a:spcPct val="100000"/>
            </a:lnSpc>
            <a:spcBef>
              <a:spcPct val="0"/>
            </a:spcBef>
            <a:spcAft>
              <a:spcPct val="35000"/>
            </a:spcAft>
            <a:buNone/>
          </a:pPr>
          <a:r>
            <a:rPr lang="it-IT" sz="1400" kern="1200"/>
            <a:t>Problem analysis</a:t>
          </a:r>
          <a:endParaRPr lang="en-US" sz="1400" kern="1200"/>
        </a:p>
        <a:p>
          <a:pPr marL="0" lvl="0" indent="0" algn="l" defTabSz="622300">
            <a:lnSpc>
              <a:spcPct val="100000"/>
            </a:lnSpc>
            <a:spcBef>
              <a:spcPct val="0"/>
            </a:spcBef>
            <a:spcAft>
              <a:spcPct val="35000"/>
            </a:spcAft>
            <a:buNone/>
          </a:pPr>
          <a:r>
            <a:rPr lang="it-IT" sz="1400" kern="1200"/>
            <a:t>Objective analysis</a:t>
          </a:r>
          <a:endParaRPr lang="en-US" sz="1400" kern="1200"/>
        </a:p>
        <a:p>
          <a:pPr marL="0" lvl="0" indent="0" algn="l" defTabSz="622300">
            <a:lnSpc>
              <a:spcPct val="100000"/>
            </a:lnSpc>
            <a:spcBef>
              <a:spcPct val="0"/>
            </a:spcBef>
            <a:spcAft>
              <a:spcPct val="35000"/>
            </a:spcAft>
            <a:buNone/>
          </a:pPr>
          <a:r>
            <a:rPr lang="it-IT" sz="1400" kern="1200"/>
            <a:t>Selezione della strategia</a:t>
          </a:r>
          <a:endParaRPr lang="en-US" sz="1400" kern="1200"/>
        </a:p>
        <a:p>
          <a:pPr marL="0" lvl="0" indent="0" algn="l" defTabSz="622300">
            <a:lnSpc>
              <a:spcPct val="100000"/>
            </a:lnSpc>
            <a:spcBef>
              <a:spcPct val="0"/>
            </a:spcBef>
            <a:spcAft>
              <a:spcPct val="35000"/>
            </a:spcAft>
            <a:buNone/>
          </a:pPr>
          <a:r>
            <a:rPr lang="it-IT" sz="1400" kern="1200"/>
            <a:t>Logframe Matrix</a:t>
          </a:r>
          <a:endParaRPr lang="en-US" sz="1400" kern="1200"/>
        </a:p>
        <a:p>
          <a:pPr marL="0" lvl="0" indent="0" algn="l" defTabSz="622300">
            <a:lnSpc>
              <a:spcPct val="100000"/>
            </a:lnSpc>
            <a:spcBef>
              <a:spcPct val="0"/>
            </a:spcBef>
            <a:spcAft>
              <a:spcPct val="35000"/>
            </a:spcAft>
            <a:buNone/>
          </a:pPr>
          <a:r>
            <a:rPr lang="it-IT" sz="1400" kern="1200"/>
            <a:t>Workplan</a:t>
          </a:r>
          <a:endParaRPr lang="en-US" sz="1400" kern="1200"/>
        </a:p>
      </dsp:txBody>
      <dsp:txXfrm>
        <a:off x="3566" y="1314845"/>
        <a:ext cx="2023022" cy="2492503"/>
      </dsp:txXfrm>
    </dsp:sp>
    <dsp:sp modelId="{5A9BE0F5-554D-43FE-AB1F-A71D7488B042}">
      <dsp:nvSpPr>
        <dsp:cNvPr id="0" name=""/>
        <dsp:cNvSpPr/>
      </dsp:nvSpPr>
      <dsp:spPr>
        <a:xfrm>
          <a:off x="2380618" y="67738"/>
          <a:ext cx="708057" cy="7080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32B2C1-38EA-49BF-96BB-AED16A0B0212}">
      <dsp:nvSpPr>
        <dsp:cNvPr id="0" name=""/>
        <dsp:cNvSpPr/>
      </dsp:nvSpPr>
      <dsp:spPr>
        <a:xfrm>
          <a:off x="2380618" y="936599"/>
          <a:ext cx="2023022" cy="303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it-IT" sz="1900" kern="1200" err="1"/>
            <a:t>Problem</a:t>
          </a:r>
          <a:r>
            <a:rPr lang="it-IT" sz="1900" kern="1200"/>
            <a:t> solving</a:t>
          </a:r>
          <a:endParaRPr lang="en-US" sz="1900" kern="1200"/>
        </a:p>
      </dsp:txBody>
      <dsp:txXfrm>
        <a:off x="2380618" y="936599"/>
        <a:ext cx="2023022" cy="303453"/>
      </dsp:txXfrm>
    </dsp:sp>
    <dsp:sp modelId="{6E960246-F825-42D1-8DD0-7B1EDE33C324}">
      <dsp:nvSpPr>
        <dsp:cNvPr id="0" name=""/>
        <dsp:cNvSpPr/>
      </dsp:nvSpPr>
      <dsp:spPr>
        <a:xfrm>
          <a:off x="2380618" y="1314845"/>
          <a:ext cx="2023022" cy="2492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endParaRPr lang="en-US" sz="1400" kern="1200"/>
        </a:p>
        <a:p>
          <a:pPr marL="0" lvl="0" indent="0" algn="l" defTabSz="622300">
            <a:lnSpc>
              <a:spcPct val="100000"/>
            </a:lnSpc>
            <a:spcBef>
              <a:spcPct val="0"/>
            </a:spcBef>
            <a:spcAft>
              <a:spcPct val="35000"/>
            </a:spcAft>
            <a:buNone/>
          </a:pPr>
          <a:r>
            <a:rPr lang="it-IT" sz="1400" kern="1200"/>
            <a:t>Casa della qualità</a:t>
          </a:r>
          <a:endParaRPr lang="en-US" sz="1400" kern="1200"/>
        </a:p>
        <a:p>
          <a:pPr marL="0" lvl="0" indent="0" algn="l" defTabSz="622300">
            <a:lnSpc>
              <a:spcPct val="100000"/>
            </a:lnSpc>
            <a:spcBef>
              <a:spcPct val="0"/>
            </a:spcBef>
            <a:spcAft>
              <a:spcPct val="35000"/>
            </a:spcAft>
            <a:buNone/>
          </a:pPr>
          <a:r>
            <a:rPr lang="it-IT" sz="1400" kern="1200"/>
            <a:t>IDEF0</a:t>
          </a:r>
          <a:endParaRPr lang="en-US" sz="1400" kern="1200"/>
        </a:p>
        <a:p>
          <a:pPr marL="0" lvl="0" indent="0" algn="l" defTabSz="622300">
            <a:lnSpc>
              <a:spcPct val="100000"/>
            </a:lnSpc>
            <a:spcBef>
              <a:spcPct val="0"/>
            </a:spcBef>
            <a:spcAft>
              <a:spcPct val="35000"/>
            </a:spcAft>
            <a:buNone/>
          </a:pPr>
          <a:r>
            <a:rPr lang="it-IT" sz="1400" kern="1200"/>
            <a:t>UML</a:t>
          </a:r>
          <a:endParaRPr lang="en-US" sz="1400" kern="1200"/>
        </a:p>
      </dsp:txBody>
      <dsp:txXfrm>
        <a:off x="2380618" y="1314845"/>
        <a:ext cx="2023022" cy="2492503"/>
      </dsp:txXfrm>
    </dsp:sp>
    <dsp:sp modelId="{D6F4F889-81D6-4DFA-8B0B-7661E4902A41}">
      <dsp:nvSpPr>
        <dsp:cNvPr id="0" name=""/>
        <dsp:cNvSpPr/>
      </dsp:nvSpPr>
      <dsp:spPr>
        <a:xfrm>
          <a:off x="4757669" y="67738"/>
          <a:ext cx="708057" cy="7080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B82225-20E2-4B52-AC7A-57F2B4CAA47D}">
      <dsp:nvSpPr>
        <dsp:cNvPr id="0" name=""/>
        <dsp:cNvSpPr/>
      </dsp:nvSpPr>
      <dsp:spPr>
        <a:xfrm>
          <a:off x="4757669" y="936599"/>
          <a:ext cx="2023022" cy="303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b="1"/>
          </a:pPr>
          <a:r>
            <a:rPr lang="it-IT" sz="1900" kern="1200"/>
            <a:t>Prototype</a:t>
          </a:r>
          <a:endParaRPr lang="en-US" sz="1900" kern="1200"/>
        </a:p>
      </dsp:txBody>
      <dsp:txXfrm>
        <a:off x="4757669" y="936599"/>
        <a:ext cx="2023022" cy="303453"/>
      </dsp:txXfrm>
    </dsp:sp>
    <dsp:sp modelId="{E0F91479-2AB4-46FB-A52B-5086B39AF0C9}">
      <dsp:nvSpPr>
        <dsp:cNvPr id="0" name=""/>
        <dsp:cNvSpPr/>
      </dsp:nvSpPr>
      <dsp:spPr>
        <a:xfrm>
          <a:off x="4757669" y="1314845"/>
          <a:ext cx="2023022" cy="249250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379C87-CC8D-45D8-81D7-38F2B8973C90}">
      <dsp:nvSpPr>
        <dsp:cNvPr id="0" name=""/>
        <dsp:cNvSpPr/>
      </dsp:nvSpPr>
      <dsp:spPr>
        <a:xfrm>
          <a:off x="-6836909" y="-1049651"/>
          <a:ext cx="8170533" cy="8170533"/>
        </a:xfrm>
        <a:prstGeom prst="blockArc">
          <a:avLst>
            <a:gd name="adj1" fmla="val 18900000"/>
            <a:gd name="adj2" fmla="val 2700000"/>
            <a:gd name="adj3" fmla="val 264"/>
          </a:avLst>
        </a:prstGeom>
        <a:noFill/>
        <a:ln w="12700" cap="flat" cmpd="sng" algn="ctr">
          <a:solidFill>
            <a:schemeClr val="dk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0098FD9-4264-4860-8A5C-F05F3A17EC8D}">
      <dsp:nvSpPr>
        <dsp:cNvPr id="0" name=""/>
        <dsp:cNvSpPr/>
      </dsp:nvSpPr>
      <dsp:spPr>
        <a:xfrm>
          <a:off x="867950" y="404246"/>
          <a:ext cx="10345219" cy="161999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63808" tIns="35560" rIns="35560" bIns="35560" numCol="1" spcCol="1270" anchor="ctr" anchorCtr="0">
          <a:noAutofit/>
        </a:bodyPr>
        <a:lstStyle/>
        <a:p>
          <a:pPr marL="0" lvl="0" indent="0" algn="l" defTabSz="622300">
            <a:lnSpc>
              <a:spcPct val="90000"/>
            </a:lnSpc>
            <a:spcBef>
              <a:spcPct val="0"/>
            </a:spcBef>
            <a:spcAft>
              <a:spcPct val="35000"/>
            </a:spcAft>
            <a:buNone/>
          </a:pPr>
          <a:r>
            <a:rPr lang="it-IT" sz="1400" kern="1200">
              <a:latin typeface="+mj-lt"/>
            </a:rPr>
            <a:t>Uno studio del </a:t>
          </a:r>
          <a:r>
            <a:rPr lang="it-IT" sz="1400" b="1" kern="1200">
              <a:latin typeface="+mj-lt"/>
            </a:rPr>
            <a:t>Politecnico di Bari </a:t>
          </a:r>
          <a:r>
            <a:rPr lang="it-IT" sz="1400" kern="1200">
              <a:latin typeface="+mj-lt"/>
            </a:rPr>
            <a:t>demolisce l’open </a:t>
          </a:r>
          <a:r>
            <a:rPr lang="it-IT" sz="1400" kern="1200" err="1">
              <a:latin typeface="+mj-lt"/>
            </a:rPr>
            <a:t>space</a:t>
          </a:r>
          <a:r>
            <a:rPr lang="it-IT" sz="1400" kern="1200">
              <a:latin typeface="+mj-lt"/>
            </a:rPr>
            <a:t>, considerandoli </a:t>
          </a:r>
          <a:r>
            <a:rPr lang="it-IT" sz="1400" b="1" kern="1200">
              <a:latin typeface="+mj-lt"/>
            </a:rPr>
            <a:t>luoghi inadatti </a:t>
          </a:r>
          <a:r>
            <a:rPr lang="it-IT" sz="1400" kern="1200">
              <a:latin typeface="+mj-lt"/>
            </a:rPr>
            <a:t>per riuscire a lavorare bene; a far perdere la concentrazione sono:</a:t>
          </a:r>
        </a:p>
        <a:p>
          <a:pPr marL="0" lvl="0" indent="0" algn="l" defTabSz="622300">
            <a:lnSpc>
              <a:spcPct val="90000"/>
            </a:lnSpc>
            <a:spcBef>
              <a:spcPct val="0"/>
            </a:spcBef>
            <a:spcAft>
              <a:spcPct val="35000"/>
            </a:spcAft>
            <a:buNone/>
          </a:pPr>
          <a:r>
            <a:rPr lang="it-IT" sz="1400" kern="1200">
              <a:latin typeface="+mj-lt"/>
            </a:rPr>
            <a:t>- le voci dei </a:t>
          </a:r>
          <a:r>
            <a:rPr lang="it-IT" sz="1400" b="1" kern="1200">
              <a:latin typeface="+mj-lt"/>
            </a:rPr>
            <a:t>colleghi</a:t>
          </a:r>
          <a:r>
            <a:rPr lang="it-IT" sz="1400" kern="1200">
              <a:latin typeface="+mj-lt"/>
            </a:rPr>
            <a:t> (31%), </a:t>
          </a:r>
        </a:p>
        <a:p>
          <a:pPr marL="0" lvl="0" indent="0" algn="l" defTabSz="622300">
            <a:lnSpc>
              <a:spcPct val="90000"/>
            </a:lnSpc>
            <a:spcBef>
              <a:spcPct val="0"/>
            </a:spcBef>
            <a:spcAft>
              <a:spcPct val="35000"/>
            </a:spcAft>
            <a:buNone/>
          </a:pPr>
          <a:r>
            <a:rPr lang="it-IT" sz="1400" kern="1200">
              <a:latin typeface="+mj-lt"/>
            </a:rPr>
            <a:t>- i </a:t>
          </a:r>
          <a:r>
            <a:rPr lang="it-IT" sz="1400" b="1" kern="1200">
              <a:latin typeface="+mj-lt"/>
            </a:rPr>
            <a:t>telefoni</a:t>
          </a:r>
          <a:r>
            <a:rPr lang="it-IT" sz="1400" kern="1200">
              <a:latin typeface="+mj-lt"/>
            </a:rPr>
            <a:t> (27%), </a:t>
          </a:r>
        </a:p>
        <a:p>
          <a:pPr marL="0" lvl="0" indent="0" algn="l" defTabSz="622300">
            <a:lnSpc>
              <a:spcPct val="90000"/>
            </a:lnSpc>
            <a:spcBef>
              <a:spcPct val="0"/>
            </a:spcBef>
            <a:spcAft>
              <a:spcPct val="35000"/>
            </a:spcAft>
            <a:buNone/>
          </a:pPr>
          <a:r>
            <a:rPr lang="it-IT" sz="1400" kern="1200">
              <a:latin typeface="+mj-lt"/>
            </a:rPr>
            <a:t>- gli impianti di condizionamento (15%), - le macchine da ufficio (13%) </a:t>
          </a:r>
        </a:p>
        <a:p>
          <a:pPr marL="0" lvl="0" indent="0" algn="l" defTabSz="622300">
            <a:lnSpc>
              <a:spcPct val="90000"/>
            </a:lnSpc>
            <a:spcBef>
              <a:spcPct val="0"/>
            </a:spcBef>
            <a:spcAft>
              <a:spcPct val="35000"/>
            </a:spcAft>
            <a:buNone/>
          </a:pPr>
          <a:r>
            <a:rPr lang="it-IT" sz="1400" kern="1200">
              <a:latin typeface="+mj-lt"/>
            </a:rPr>
            <a:t>- rumori esterni vari (13%). </a:t>
          </a:r>
          <a:endParaRPr lang="it-IT" sz="1400" kern="1200"/>
        </a:p>
      </dsp:txBody>
      <dsp:txXfrm>
        <a:off x="867950" y="404246"/>
        <a:ext cx="10345219" cy="1619998"/>
      </dsp:txXfrm>
    </dsp:sp>
    <dsp:sp modelId="{C07346EA-481C-4508-A11E-52B979BA8F2A}">
      <dsp:nvSpPr>
        <dsp:cNvPr id="0" name=""/>
        <dsp:cNvSpPr/>
      </dsp:nvSpPr>
      <dsp:spPr>
        <a:xfrm>
          <a:off x="57949" y="404245"/>
          <a:ext cx="1620001" cy="1620001"/>
        </a:xfrm>
        <a:prstGeom prst="ellipse">
          <a:avLst/>
        </a:prstGeom>
        <a:solidFill>
          <a:schemeClr val="lt1">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3BF4439-6E54-4EFB-A5C2-7F81A61AF833}">
      <dsp:nvSpPr>
        <dsp:cNvPr id="0" name=""/>
        <dsp:cNvSpPr/>
      </dsp:nvSpPr>
      <dsp:spPr>
        <a:xfrm>
          <a:off x="1309329" y="2225615"/>
          <a:ext cx="9903840" cy="161999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63808" tIns="40640" rIns="40640" bIns="40640" numCol="1" spcCol="1270" anchor="ctr" anchorCtr="0">
          <a:noAutofit/>
        </a:bodyPr>
        <a:lstStyle/>
        <a:p>
          <a:pPr marL="0" lvl="0" indent="0" algn="l" defTabSz="711200">
            <a:lnSpc>
              <a:spcPct val="90000"/>
            </a:lnSpc>
            <a:spcBef>
              <a:spcPct val="0"/>
            </a:spcBef>
            <a:spcAft>
              <a:spcPct val="35000"/>
            </a:spcAft>
            <a:buNone/>
          </a:pPr>
          <a:r>
            <a:rPr lang="it-IT" sz="1600" kern="1200">
              <a:latin typeface="+mj-lt"/>
            </a:rPr>
            <a:t>Un’altra importante ricerca che mette in luce il problema dell’inquinamento acustico negli open </a:t>
          </a:r>
          <a:r>
            <a:rPr lang="it-IT" sz="1600" kern="1200" err="1">
              <a:latin typeface="+mj-lt"/>
            </a:rPr>
            <a:t>space</a:t>
          </a:r>
          <a:r>
            <a:rPr lang="it-IT" sz="1600" kern="1200">
              <a:latin typeface="+mj-lt"/>
            </a:rPr>
            <a:t> è stata condotta nel 2017 da </a:t>
          </a:r>
          <a:r>
            <a:rPr lang="it-IT" sz="1600" b="1" kern="1200">
              <a:latin typeface="+mj-lt"/>
            </a:rPr>
            <a:t>Plantronics</a:t>
          </a:r>
          <a:r>
            <a:rPr lang="it-IT" sz="1600" kern="1200">
              <a:latin typeface="+mj-lt"/>
            </a:rPr>
            <a:t>, che ha chiesto a </a:t>
          </a:r>
          <a:r>
            <a:rPr lang="it-IT" sz="1600" b="1" kern="1200">
              <a:latin typeface="+mj-lt"/>
            </a:rPr>
            <a:t>2184</a:t>
          </a:r>
          <a:r>
            <a:rPr lang="it-IT" sz="1600" kern="1200">
              <a:latin typeface="+mj-lt"/>
            </a:rPr>
            <a:t> professionisti quali fossero gli effetti del rumore sul luogo di lavoro. </a:t>
          </a:r>
          <a:endParaRPr lang="it-IT" sz="1600" kern="1200"/>
        </a:p>
      </dsp:txBody>
      <dsp:txXfrm>
        <a:off x="1309329" y="2225615"/>
        <a:ext cx="9903840" cy="1619998"/>
      </dsp:txXfrm>
    </dsp:sp>
    <dsp:sp modelId="{2CC547CA-CFAF-4766-98C9-737AC84BFD98}">
      <dsp:nvSpPr>
        <dsp:cNvPr id="0" name=""/>
        <dsp:cNvSpPr/>
      </dsp:nvSpPr>
      <dsp:spPr>
        <a:xfrm>
          <a:off x="499328" y="2225614"/>
          <a:ext cx="1620001" cy="1620001"/>
        </a:xfrm>
        <a:prstGeom prst="ellipse">
          <a:avLst/>
        </a:prstGeom>
        <a:solidFill>
          <a:schemeClr val="lt1">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F3D64702-C5FD-41C2-ADCA-CE95308BD39B}">
      <dsp:nvSpPr>
        <dsp:cNvPr id="0" name=""/>
        <dsp:cNvSpPr/>
      </dsp:nvSpPr>
      <dsp:spPr>
        <a:xfrm>
          <a:off x="867381" y="4046984"/>
          <a:ext cx="10346357" cy="161999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63808" tIns="40640" rIns="40640" bIns="40640" numCol="1" spcCol="1270" anchor="ctr" anchorCtr="0">
          <a:noAutofit/>
        </a:bodyPr>
        <a:lstStyle/>
        <a:p>
          <a:pPr marL="0" lvl="0" indent="0" algn="l" defTabSz="711200">
            <a:lnSpc>
              <a:spcPct val="90000"/>
            </a:lnSpc>
            <a:spcBef>
              <a:spcPct val="0"/>
            </a:spcBef>
            <a:spcAft>
              <a:spcPct val="35000"/>
            </a:spcAft>
            <a:buNone/>
          </a:pPr>
          <a:r>
            <a:rPr lang="it-IT" sz="1600" kern="1200">
              <a:latin typeface="+mj-lt"/>
            </a:rPr>
            <a:t>Ai fini di verificare i risultati ottenuti da </a:t>
          </a:r>
          <a:r>
            <a:rPr lang="it-IT" sz="1600" i="0" kern="1200">
              <a:latin typeface="+mj-lt"/>
            </a:rPr>
            <a:t>Plantronics</a:t>
          </a:r>
          <a:r>
            <a:rPr lang="it-IT" sz="1600" i="1" kern="1200">
              <a:latin typeface="+mj-lt"/>
            </a:rPr>
            <a:t> </a:t>
          </a:r>
          <a:r>
            <a:rPr lang="it-IT" sz="1600" kern="1200">
              <a:latin typeface="+mj-lt"/>
            </a:rPr>
            <a:t>e sottolinearne la percezione  da parte dei dipendenti di uffici open </a:t>
          </a:r>
          <a:r>
            <a:rPr lang="it-IT" sz="1600" kern="1200" err="1">
              <a:latin typeface="+mj-lt"/>
            </a:rPr>
            <a:t>space</a:t>
          </a:r>
          <a:r>
            <a:rPr lang="it-IT" sz="1600" kern="1200">
              <a:latin typeface="+mj-lt"/>
            </a:rPr>
            <a:t>, il questionario formulato da </a:t>
          </a:r>
          <a:r>
            <a:rPr lang="it-IT" sz="1600" b="1" kern="1200">
              <a:latin typeface="+mj-lt"/>
            </a:rPr>
            <a:t>Plantronics </a:t>
          </a:r>
          <a:r>
            <a:rPr lang="it-IT" sz="1600" kern="1200">
              <a:latin typeface="+mj-lt"/>
            </a:rPr>
            <a:t>è stato riadattato per l’analisi del problema in esame affrontato dal team; il questionario è stato riformulato utilizzando Google Forms e somministrato a </a:t>
          </a:r>
          <a:r>
            <a:rPr lang="it-IT" sz="1600" b="1" kern="1200">
              <a:latin typeface="+mj-lt"/>
            </a:rPr>
            <a:t>49</a:t>
          </a:r>
          <a:r>
            <a:rPr lang="it-IT" sz="1600" kern="1200">
              <a:latin typeface="+mj-lt"/>
            </a:rPr>
            <a:t> dipendenti delle aziende </a:t>
          </a:r>
          <a:r>
            <a:rPr lang="it-IT" sz="1600" b="1" kern="1200">
              <a:latin typeface="+mj-lt"/>
            </a:rPr>
            <a:t>Accenture</a:t>
          </a:r>
          <a:r>
            <a:rPr lang="it-IT" sz="1600" kern="1200">
              <a:latin typeface="+mj-lt"/>
            </a:rPr>
            <a:t> e </a:t>
          </a:r>
          <a:r>
            <a:rPr lang="it-IT" sz="1600" b="1" kern="1200">
              <a:latin typeface="+mj-lt"/>
            </a:rPr>
            <a:t>KPMG</a:t>
          </a:r>
          <a:r>
            <a:rPr lang="it-IT" sz="1600" kern="1200">
              <a:latin typeface="+mj-lt"/>
            </a:rPr>
            <a:t> che lavorano in uffici open </a:t>
          </a:r>
          <a:r>
            <a:rPr lang="it-IT" sz="1600" kern="1200" err="1">
              <a:latin typeface="+mj-lt"/>
            </a:rPr>
            <a:t>space</a:t>
          </a:r>
          <a:r>
            <a:rPr lang="it-IT" sz="1600" kern="1200">
              <a:latin typeface="+mj-lt"/>
            </a:rPr>
            <a:t> in Torino e Roma. </a:t>
          </a:r>
          <a:endParaRPr lang="it-IT" sz="1600" kern="1200"/>
        </a:p>
      </dsp:txBody>
      <dsp:txXfrm>
        <a:off x="867381" y="4046984"/>
        <a:ext cx="10346357" cy="1619998"/>
      </dsp:txXfrm>
    </dsp:sp>
    <dsp:sp modelId="{7A1B768F-8B23-4F4A-B1AE-DDC7C5299D92}">
      <dsp:nvSpPr>
        <dsp:cNvPr id="0" name=""/>
        <dsp:cNvSpPr/>
      </dsp:nvSpPr>
      <dsp:spPr>
        <a:xfrm>
          <a:off x="57949" y="4046983"/>
          <a:ext cx="1620001" cy="1620001"/>
        </a:xfrm>
        <a:prstGeom prst="ellipse">
          <a:avLst/>
        </a:prstGeom>
        <a:solidFill>
          <a:schemeClr val="lt1">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ECC71-0084-49A6-BB35-F0A0CD476D41}">
      <dsp:nvSpPr>
        <dsp:cNvPr id="0" name=""/>
        <dsp:cNvSpPr/>
      </dsp:nvSpPr>
      <dsp:spPr>
        <a:xfrm rot="16200000">
          <a:off x="542157" y="-542157"/>
          <a:ext cx="1544585" cy="2628900"/>
        </a:xfrm>
        <a:prstGeom prst="round1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it-IT" sz="1400" b="1" i="1" kern="1200"/>
            <a:t>STRENGHTS</a:t>
          </a:r>
          <a:endParaRPr lang="it-IT" sz="1200" b="1" i="1" kern="1200"/>
        </a:p>
        <a:p>
          <a:pPr marL="0" lvl="0" indent="0" algn="ctr" defTabSz="622300">
            <a:lnSpc>
              <a:spcPct val="90000"/>
            </a:lnSpc>
            <a:spcBef>
              <a:spcPct val="0"/>
            </a:spcBef>
            <a:spcAft>
              <a:spcPct val="35000"/>
            </a:spcAft>
            <a:buNone/>
          </a:pPr>
          <a:r>
            <a:rPr lang="it-IT" sz="1100" b="0" kern="1200"/>
            <a:t>- capacità di intervento </a:t>
          </a:r>
        </a:p>
        <a:p>
          <a:pPr marL="0" lvl="0" indent="0" algn="ctr" defTabSz="622300">
            <a:lnSpc>
              <a:spcPct val="90000"/>
            </a:lnSpc>
            <a:spcBef>
              <a:spcPct val="0"/>
            </a:spcBef>
            <a:spcAft>
              <a:spcPct val="35000"/>
            </a:spcAft>
            <a:buNone/>
          </a:pPr>
          <a:r>
            <a:rPr lang="it-IT" sz="1100" b="0" kern="1200"/>
            <a:t>- fornisce le risorse finanziarie per ridurre il problema dell'inquinamento acustico</a:t>
          </a:r>
        </a:p>
      </dsp:txBody>
      <dsp:txXfrm rot="5400000">
        <a:off x="0" y="0"/>
        <a:ext cx="2628900" cy="1158439"/>
      </dsp:txXfrm>
    </dsp:sp>
    <dsp:sp modelId="{A13FEFE0-7C6E-45FE-B0E3-95D6268259F6}">
      <dsp:nvSpPr>
        <dsp:cNvPr id="0" name=""/>
        <dsp:cNvSpPr/>
      </dsp:nvSpPr>
      <dsp:spPr>
        <a:xfrm>
          <a:off x="2628900" y="0"/>
          <a:ext cx="2628900" cy="1544585"/>
        </a:xfrm>
        <a:prstGeom prst="round1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it-IT" sz="1400" b="1" i="1" kern="1200"/>
            <a:t>WEAKNESSES</a:t>
          </a:r>
          <a:endParaRPr lang="it-IT" sz="1100" b="1" i="1" kern="1200"/>
        </a:p>
        <a:p>
          <a:pPr marL="0" lvl="0" indent="0" algn="ctr" defTabSz="622300">
            <a:lnSpc>
              <a:spcPct val="90000"/>
            </a:lnSpc>
            <a:spcBef>
              <a:spcPct val="0"/>
            </a:spcBef>
            <a:spcAft>
              <a:spcPct val="35000"/>
            </a:spcAft>
            <a:buNone/>
          </a:pPr>
          <a:r>
            <a:rPr lang="it-IT" sz="1100" b="0" kern="1200"/>
            <a:t>- limitata sensibilità al problema dell'inquinamento acustico negli uffici open </a:t>
          </a:r>
          <a:r>
            <a:rPr lang="it-IT" sz="1100" b="0" kern="1200" err="1"/>
            <a:t>space</a:t>
          </a:r>
          <a:endParaRPr lang="it-IT" sz="1100" b="0" kern="1200"/>
        </a:p>
        <a:p>
          <a:pPr marL="0" lvl="0" indent="0" algn="ctr" defTabSz="622300">
            <a:lnSpc>
              <a:spcPct val="90000"/>
            </a:lnSpc>
            <a:spcBef>
              <a:spcPct val="0"/>
            </a:spcBef>
            <a:spcAft>
              <a:spcPct val="35000"/>
            </a:spcAft>
            <a:buNone/>
          </a:pPr>
          <a:r>
            <a:rPr lang="it-IT" sz="1100" b="0" kern="1200"/>
            <a:t>- interessi verso problematiche connesse in modo più diretto alla produttività/costi</a:t>
          </a:r>
        </a:p>
      </dsp:txBody>
      <dsp:txXfrm>
        <a:off x="2628900" y="0"/>
        <a:ext cx="2628900" cy="1158439"/>
      </dsp:txXfrm>
    </dsp:sp>
    <dsp:sp modelId="{5A10815F-9A34-4A24-825F-4C062314D9CC}">
      <dsp:nvSpPr>
        <dsp:cNvPr id="0" name=""/>
        <dsp:cNvSpPr/>
      </dsp:nvSpPr>
      <dsp:spPr>
        <a:xfrm rot="10800000">
          <a:off x="0" y="1544585"/>
          <a:ext cx="2628900" cy="1544585"/>
        </a:xfrm>
        <a:prstGeom prst="round1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it-IT" sz="1400" b="1" i="1" kern="1200"/>
            <a:t>OPPORTUNITIES</a:t>
          </a:r>
        </a:p>
        <a:p>
          <a:pPr marL="0" lvl="0" indent="0" algn="ctr" defTabSz="622300">
            <a:lnSpc>
              <a:spcPct val="90000"/>
            </a:lnSpc>
            <a:spcBef>
              <a:spcPct val="0"/>
            </a:spcBef>
            <a:spcAft>
              <a:spcPct val="35000"/>
            </a:spcAft>
            <a:buNone/>
          </a:pPr>
          <a:r>
            <a:rPr lang="it-IT" sz="1100" kern="1200"/>
            <a:t>- aumento della produttività e performance dell'impresa</a:t>
          </a:r>
        </a:p>
        <a:p>
          <a:pPr marL="0" lvl="0" indent="0" algn="ctr" defTabSz="622300">
            <a:lnSpc>
              <a:spcPct val="90000"/>
            </a:lnSpc>
            <a:spcBef>
              <a:spcPct val="0"/>
            </a:spcBef>
            <a:spcAft>
              <a:spcPct val="35000"/>
            </a:spcAft>
            <a:buNone/>
          </a:pPr>
          <a:r>
            <a:rPr lang="it-IT" sz="1100" kern="1200"/>
            <a:t>- riduzione dei costi legati alla salute e alla sicurezza</a:t>
          </a:r>
        </a:p>
        <a:p>
          <a:pPr marL="0" lvl="0" indent="0" algn="ctr" defTabSz="622300">
            <a:lnSpc>
              <a:spcPct val="90000"/>
            </a:lnSpc>
            <a:spcBef>
              <a:spcPct val="0"/>
            </a:spcBef>
            <a:spcAft>
              <a:spcPct val="35000"/>
            </a:spcAft>
            <a:buNone/>
          </a:pPr>
          <a:r>
            <a:rPr lang="it-IT" sz="1100" kern="1200"/>
            <a:t>- </a:t>
          </a:r>
          <a:r>
            <a:rPr lang="it-IT" sz="1100" b="0" kern="1200"/>
            <a:t>aumento reputazione aziendale</a:t>
          </a:r>
        </a:p>
        <a:p>
          <a:pPr marL="0" lvl="0" indent="0" algn="ctr" defTabSz="622300">
            <a:lnSpc>
              <a:spcPct val="90000"/>
            </a:lnSpc>
            <a:spcBef>
              <a:spcPct val="0"/>
            </a:spcBef>
            <a:spcAft>
              <a:spcPct val="35000"/>
            </a:spcAft>
            <a:buNone/>
          </a:pPr>
          <a:endParaRPr lang="it-IT" sz="900" kern="1200"/>
        </a:p>
      </dsp:txBody>
      <dsp:txXfrm rot="10800000">
        <a:off x="0" y="1930731"/>
        <a:ext cx="2628900" cy="1158439"/>
      </dsp:txXfrm>
    </dsp:sp>
    <dsp:sp modelId="{43D9D408-E555-46F5-A4C7-E2DAF44D1FA7}">
      <dsp:nvSpPr>
        <dsp:cNvPr id="0" name=""/>
        <dsp:cNvSpPr/>
      </dsp:nvSpPr>
      <dsp:spPr>
        <a:xfrm rot="5400000">
          <a:off x="3171057" y="1002428"/>
          <a:ext cx="1544585" cy="2628900"/>
        </a:xfrm>
        <a:prstGeom prst="round1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it-IT" sz="1400" b="1" i="1" kern="1200"/>
            <a:t>THREATS</a:t>
          </a:r>
          <a:endParaRPr lang="it-IT" sz="1100" b="1" i="1" kern="1200"/>
        </a:p>
        <a:p>
          <a:pPr marL="0" lvl="0" indent="0" algn="ctr" defTabSz="622300">
            <a:lnSpc>
              <a:spcPct val="90000"/>
            </a:lnSpc>
            <a:spcBef>
              <a:spcPct val="0"/>
            </a:spcBef>
            <a:spcAft>
              <a:spcPct val="35000"/>
            </a:spcAft>
            <a:buNone/>
          </a:pPr>
          <a:r>
            <a:rPr lang="it-IT" sz="1100" kern="1200"/>
            <a:t>- soluzione proposta non adottata dai dipendenti, a cui segue un mancato ritorno dell'investimento</a:t>
          </a:r>
        </a:p>
        <a:p>
          <a:pPr marL="0" lvl="0" indent="0" algn="ctr" defTabSz="622300">
            <a:lnSpc>
              <a:spcPct val="90000"/>
            </a:lnSpc>
            <a:spcBef>
              <a:spcPct val="0"/>
            </a:spcBef>
            <a:spcAft>
              <a:spcPct val="35000"/>
            </a:spcAft>
            <a:buNone/>
          </a:pPr>
          <a:r>
            <a:rPr lang="it-IT" sz="1100" kern="1200"/>
            <a:t>- rischio di malcontento dei dipendenti nei confronti della soluzione adottata </a:t>
          </a:r>
        </a:p>
      </dsp:txBody>
      <dsp:txXfrm rot="-5400000">
        <a:off x="2628900" y="1930731"/>
        <a:ext cx="2628900" cy="1158439"/>
      </dsp:txXfrm>
    </dsp:sp>
    <dsp:sp modelId="{382F259A-68B3-42DF-9093-6A430C9E56DC}">
      <dsp:nvSpPr>
        <dsp:cNvPr id="0" name=""/>
        <dsp:cNvSpPr/>
      </dsp:nvSpPr>
      <dsp:spPr>
        <a:xfrm>
          <a:off x="1840230" y="1158439"/>
          <a:ext cx="1577340" cy="772292"/>
        </a:xfrm>
        <a:prstGeom prst="roundRect">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it-IT" sz="1400" kern="1200"/>
            <a:t>Top </a:t>
          </a:r>
        </a:p>
        <a:p>
          <a:pPr marL="0" lvl="0" indent="0" algn="l" defTabSz="622300">
            <a:lnSpc>
              <a:spcPct val="90000"/>
            </a:lnSpc>
            <a:spcBef>
              <a:spcPct val="0"/>
            </a:spcBef>
            <a:spcAft>
              <a:spcPct val="35000"/>
            </a:spcAft>
            <a:buNone/>
          </a:pPr>
          <a:r>
            <a:rPr lang="it-IT" sz="1400" kern="1200"/>
            <a:t>management</a:t>
          </a:r>
        </a:p>
      </dsp:txBody>
      <dsp:txXfrm>
        <a:off x="1877930" y="1196139"/>
        <a:ext cx="1501940" cy="6968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ECC71-0084-49A6-BB35-F0A0CD476D41}">
      <dsp:nvSpPr>
        <dsp:cNvPr id="0" name=""/>
        <dsp:cNvSpPr/>
      </dsp:nvSpPr>
      <dsp:spPr>
        <a:xfrm rot="16200000">
          <a:off x="569964" y="-569964"/>
          <a:ext cx="1488970" cy="2628900"/>
        </a:xfrm>
        <a:prstGeom prst="round1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endParaRPr lang="it-IT" sz="1100" b="1" i="1" kern="1200"/>
        </a:p>
        <a:p>
          <a:pPr marL="0" lvl="0" indent="0" algn="ctr" defTabSz="488950">
            <a:lnSpc>
              <a:spcPct val="90000"/>
            </a:lnSpc>
            <a:spcBef>
              <a:spcPct val="0"/>
            </a:spcBef>
            <a:spcAft>
              <a:spcPct val="35000"/>
            </a:spcAft>
            <a:buNone/>
          </a:pPr>
          <a:r>
            <a:rPr lang="it-IT" sz="1100" b="1" i="1" kern="1200"/>
            <a:t>STRENGHTS</a:t>
          </a:r>
          <a:endParaRPr lang="it-IT" sz="1050" b="1" i="1" kern="1200"/>
        </a:p>
        <a:p>
          <a:pPr marL="0" lvl="0" indent="0" algn="ctr" defTabSz="488950">
            <a:lnSpc>
              <a:spcPct val="90000"/>
            </a:lnSpc>
            <a:spcBef>
              <a:spcPct val="0"/>
            </a:spcBef>
            <a:spcAft>
              <a:spcPct val="35000"/>
            </a:spcAft>
            <a:buNone/>
          </a:pPr>
          <a:r>
            <a:rPr lang="it-IT" sz="1050" b="0" i="0" kern="1200"/>
            <a:t>- </a:t>
          </a:r>
          <a:r>
            <a:rPr lang="it-IT" sz="900" b="0" i="0" kern="1200"/>
            <a:t>elevata sensibilità del problema dell'inquinamento acustico negli open </a:t>
          </a:r>
          <a:r>
            <a:rPr lang="it-IT" sz="900" b="0" i="0" kern="1200" err="1"/>
            <a:t>space</a:t>
          </a:r>
          <a:endParaRPr lang="it-IT" sz="900" b="0" i="0" kern="1200"/>
        </a:p>
        <a:p>
          <a:pPr marL="0" lvl="0" indent="0" algn="ctr" defTabSz="488950">
            <a:lnSpc>
              <a:spcPct val="90000"/>
            </a:lnSpc>
            <a:spcBef>
              <a:spcPct val="0"/>
            </a:spcBef>
            <a:spcAft>
              <a:spcPct val="35000"/>
            </a:spcAft>
            <a:buNone/>
          </a:pPr>
          <a:r>
            <a:rPr lang="it-IT" sz="900" b="0" i="0" kern="1200"/>
            <a:t>- intervento diretto ed efficace per la risoluzione del problema di inquinamento acustico</a:t>
          </a:r>
        </a:p>
        <a:p>
          <a:pPr marL="0" lvl="0" indent="0" algn="ctr" defTabSz="488950">
            <a:lnSpc>
              <a:spcPct val="90000"/>
            </a:lnSpc>
            <a:spcBef>
              <a:spcPct val="0"/>
            </a:spcBef>
            <a:spcAft>
              <a:spcPct val="35000"/>
            </a:spcAft>
            <a:buNone/>
          </a:pPr>
          <a:r>
            <a:rPr lang="it-IT" sz="900" b="0" i="0" kern="1200"/>
            <a:t>-possibilità di segnalare le problematiche di inquinamento acustico al </a:t>
          </a:r>
          <a:r>
            <a:rPr lang="it-IT" sz="900" b="0" i="0" kern="1200" err="1"/>
            <a:t>prioprio</a:t>
          </a:r>
          <a:r>
            <a:rPr lang="it-IT" sz="900" b="0" i="0" kern="1200"/>
            <a:t> rappresentante o al reparto risorse umane</a:t>
          </a:r>
          <a:endParaRPr lang="it-IT" sz="900" kern="1200"/>
        </a:p>
      </dsp:txBody>
      <dsp:txXfrm rot="5400000">
        <a:off x="0" y="0"/>
        <a:ext cx="2628900" cy="1116727"/>
      </dsp:txXfrm>
    </dsp:sp>
    <dsp:sp modelId="{A13FEFE0-7C6E-45FE-B0E3-95D6268259F6}">
      <dsp:nvSpPr>
        <dsp:cNvPr id="0" name=""/>
        <dsp:cNvSpPr/>
      </dsp:nvSpPr>
      <dsp:spPr>
        <a:xfrm>
          <a:off x="2628900" y="0"/>
          <a:ext cx="2628900" cy="1488970"/>
        </a:xfrm>
        <a:prstGeom prst="round1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66725">
            <a:lnSpc>
              <a:spcPct val="90000"/>
            </a:lnSpc>
            <a:spcBef>
              <a:spcPct val="0"/>
            </a:spcBef>
            <a:spcAft>
              <a:spcPct val="35000"/>
            </a:spcAft>
            <a:buNone/>
          </a:pPr>
          <a:r>
            <a:rPr lang="it-IT" sz="1050" b="1" i="1" kern="1200"/>
            <a:t>WEAKNESSES</a:t>
          </a:r>
          <a:endParaRPr lang="it-IT" sz="900" b="1" i="1" kern="1200"/>
        </a:p>
        <a:p>
          <a:pPr marL="0" lvl="0" indent="0" algn="ctr" defTabSz="466725">
            <a:lnSpc>
              <a:spcPct val="90000"/>
            </a:lnSpc>
            <a:spcBef>
              <a:spcPct val="0"/>
            </a:spcBef>
            <a:spcAft>
              <a:spcPct val="35000"/>
            </a:spcAft>
            <a:buNone/>
          </a:pPr>
          <a:r>
            <a:rPr lang="it-IT" sz="900" kern="1200"/>
            <a:t>-</a:t>
          </a:r>
          <a:r>
            <a:rPr lang="it-IT" sz="900" b="0" i="0" kern="1200"/>
            <a:t>può prevalere l'interesse personale (necessità di conversazione)</a:t>
          </a:r>
        </a:p>
        <a:p>
          <a:pPr marL="0" lvl="0" indent="0" algn="ctr" defTabSz="466725">
            <a:lnSpc>
              <a:spcPct val="90000"/>
            </a:lnSpc>
            <a:spcBef>
              <a:spcPct val="0"/>
            </a:spcBef>
            <a:spcAft>
              <a:spcPct val="35000"/>
            </a:spcAft>
            <a:buNone/>
          </a:pPr>
          <a:r>
            <a:rPr lang="it-IT" sz="900" b="0" i="0" kern="1200"/>
            <a:t>- basso potere di influenza nei confronti del top management</a:t>
          </a:r>
        </a:p>
        <a:p>
          <a:pPr marL="0" lvl="0" indent="0" algn="ctr" defTabSz="466725">
            <a:lnSpc>
              <a:spcPct val="90000"/>
            </a:lnSpc>
            <a:spcBef>
              <a:spcPct val="0"/>
            </a:spcBef>
            <a:spcAft>
              <a:spcPct val="35000"/>
            </a:spcAft>
            <a:buNone/>
          </a:pPr>
          <a:r>
            <a:rPr lang="it-IT" sz="900" b="0" i="0" kern="1200"/>
            <a:t>- non hanno controllo diretto delle risorse finanziarie per ridurre il problema dell'inquinamento acustico</a:t>
          </a:r>
          <a:endParaRPr lang="it-IT" sz="900" kern="1200"/>
        </a:p>
      </dsp:txBody>
      <dsp:txXfrm>
        <a:off x="2628900" y="0"/>
        <a:ext cx="2628900" cy="1116727"/>
      </dsp:txXfrm>
    </dsp:sp>
    <dsp:sp modelId="{5A10815F-9A34-4A24-825F-4C062314D9CC}">
      <dsp:nvSpPr>
        <dsp:cNvPr id="0" name=""/>
        <dsp:cNvSpPr/>
      </dsp:nvSpPr>
      <dsp:spPr>
        <a:xfrm rot="10800000">
          <a:off x="0" y="1488970"/>
          <a:ext cx="2628900" cy="1488970"/>
        </a:xfrm>
        <a:prstGeom prst="round1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it-IT" sz="1400" b="1" i="1" kern="1200"/>
            <a:t>OPPORTUNITIES</a:t>
          </a:r>
        </a:p>
        <a:p>
          <a:pPr marL="0" lvl="0" indent="0" algn="ctr" defTabSz="622300">
            <a:lnSpc>
              <a:spcPct val="90000"/>
            </a:lnSpc>
            <a:spcBef>
              <a:spcPct val="0"/>
            </a:spcBef>
            <a:spcAft>
              <a:spcPct val="35000"/>
            </a:spcAft>
            <a:buNone/>
          </a:pPr>
          <a:r>
            <a:rPr lang="it-IT" sz="1000" kern="1200"/>
            <a:t>- aumento della produttività personale</a:t>
          </a:r>
        </a:p>
        <a:p>
          <a:pPr marL="0" lvl="0" indent="0" algn="ctr" defTabSz="622300">
            <a:lnSpc>
              <a:spcPct val="90000"/>
            </a:lnSpc>
            <a:spcBef>
              <a:spcPct val="0"/>
            </a:spcBef>
            <a:spcAft>
              <a:spcPct val="35000"/>
            </a:spcAft>
            <a:buNone/>
          </a:pPr>
          <a:r>
            <a:rPr lang="it-IT" sz="1000" kern="1200"/>
            <a:t>- </a:t>
          </a:r>
          <a:r>
            <a:rPr lang="it-IT" sz="1000" b="0" i="0" kern="1200"/>
            <a:t>riduzione del rischio della salute e dello stress</a:t>
          </a:r>
          <a:endParaRPr lang="it-IT" sz="1000" kern="1200"/>
        </a:p>
        <a:p>
          <a:pPr marL="0" lvl="0" indent="0" algn="ctr" defTabSz="622300">
            <a:lnSpc>
              <a:spcPct val="90000"/>
            </a:lnSpc>
            <a:spcBef>
              <a:spcPct val="0"/>
            </a:spcBef>
            <a:spcAft>
              <a:spcPct val="35000"/>
            </a:spcAft>
            <a:buNone/>
          </a:pPr>
          <a:endParaRPr lang="it-IT" sz="900" kern="1200"/>
        </a:p>
      </dsp:txBody>
      <dsp:txXfrm rot="10800000">
        <a:off x="0" y="1861213"/>
        <a:ext cx="2628900" cy="1116727"/>
      </dsp:txXfrm>
    </dsp:sp>
    <dsp:sp modelId="{43D9D408-E555-46F5-A4C7-E2DAF44D1FA7}">
      <dsp:nvSpPr>
        <dsp:cNvPr id="0" name=""/>
        <dsp:cNvSpPr/>
      </dsp:nvSpPr>
      <dsp:spPr>
        <a:xfrm rot="5400000">
          <a:off x="3198864" y="919005"/>
          <a:ext cx="1488970" cy="2628900"/>
        </a:xfrm>
        <a:prstGeom prst="round1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it-IT" sz="1400" b="1" i="1" kern="1200"/>
            <a:t>THREATS</a:t>
          </a:r>
          <a:endParaRPr lang="it-IT" sz="1100" b="1" i="1" kern="1200"/>
        </a:p>
        <a:p>
          <a:pPr marL="0" lvl="0" indent="0" algn="ctr" defTabSz="622300">
            <a:lnSpc>
              <a:spcPct val="90000"/>
            </a:lnSpc>
            <a:spcBef>
              <a:spcPct val="0"/>
            </a:spcBef>
            <a:spcAft>
              <a:spcPct val="35000"/>
            </a:spcAft>
            <a:buNone/>
          </a:pPr>
          <a:r>
            <a:rPr lang="it-IT" sz="1100" kern="1200"/>
            <a:t>- </a:t>
          </a:r>
          <a:r>
            <a:rPr lang="it-IT" sz="1100" b="0" i="0" kern="1200"/>
            <a:t>soluzione adottata non funzionale o controproducente</a:t>
          </a:r>
          <a:endParaRPr lang="it-IT" sz="1100" kern="1200"/>
        </a:p>
      </dsp:txBody>
      <dsp:txXfrm rot="-5400000">
        <a:off x="2628900" y="1861213"/>
        <a:ext cx="2628900" cy="1116727"/>
      </dsp:txXfrm>
    </dsp:sp>
    <dsp:sp modelId="{382F259A-68B3-42DF-9093-6A430C9E56DC}">
      <dsp:nvSpPr>
        <dsp:cNvPr id="0" name=""/>
        <dsp:cNvSpPr/>
      </dsp:nvSpPr>
      <dsp:spPr>
        <a:xfrm>
          <a:off x="1840230" y="1116727"/>
          <a:ext cx="1577340" cy="744485"/>
        </a:xfrm>
        <a:prstGeom prst="roundRect">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it-IT" sz="1800" u="none" kern="1200"/>
            <a:t>Dipendenti</a:t>
          </a:r>
        </a:p>
      </dsp:txBody>
      <dsp:txXfrm>
        <a:off x="1876573" y="1153070"/>
        <a:ext cx="1504654" cy="67179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0.4597</cdr:x>
      <cdr:y>0.15708</cdr:y>
    </cdr:from>
    <cdr:to>
      <cdr:x>0.46189</cdr:x>
      <cdr:y>0.82275</cdr:y>
    </cdr:to>
    <cdr:cxnSp macro="">
      <cdr:nvCxnSpPr>
        <cdr:cNvPr id="3" name="Connettore diritto 2">
          <a:extLst xmlns:a="http://schemas.openxmlformats.org/drawingml/2006/main">
            <a:ext uri="{FF2B5EF4-FFF2-40B4-BE49-F238E27FC236}">
              <a16:creationId xmlns:a16="http://schemas.microsoft.com/office/drawing/2014/main" id="{13AD8C12-D4B8-4028-930C-75E34C454987}"/>
            </a:ext>
          </a:extLst>
        </cdr:cNvPr>
        <cdr:cNvCxnSpPr/>
      </cdr:nvCxnSpPr>
      <cdr:spPr>
        <a:xfrm xmlns:a="http://schemas.openxmlformats.org/drawingml/2006/main">
          <a:off x="2589071" y="493319"/>
          <a:ext cx="12370" cy="2090552"/>
        </a:xfrm>
        <a:prstGeom xmlns:a="http://schemas.openxmlformats.org/drawingml/2006/main" prst="line">
          <a:avLst/>
        </a:prstGeom>
        <a:ln xmlns:a="http://schemas.openxmlformats.org/drawingml/2006/main" w="9525" cap="flat" cmpd="sng" algn="ctr">
          <a:solidFill>
            <a:schemeClr val="dk1"/>
          </a:solidFill>
          <a:prstDash val="dash"/>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dr:relSizeAnchor xmlns:cdr="http://schemas.openxmlformats.org/drawingml/2006/chartDrawing">
    <cdr:from>
      <cdr:x>0.08851</cdr:x>
      <cdr:y>0.53521</cdr:y>
    </cdr:from>
    <cdr:to>
      <cdr:x>0.96486</cdr:x>
      <cdr:y>0.54309</cdr:y>
    </cdr:to>
    <cdr:cxnSp macro="">
      <cdr:nvCxnSpPr>
        <cdr:cNvPr id="4" name="Connettore diritto 3">
          <a:extLst xmlns:a="http://schemas.openxmlformats.org/drawingml/2006/main">
            <a:ext uri="{FF2B5EF4-FFF2-40B4-BE49-F238E27FC236}">
              <a16:creationId xmlns:a16="http://schemas.microsoft.com/office/drawing/2014/main" id="{8378ADBE-6DEE-4AB3-90EF-1E041B9ECEC0}"/>
            </a:ext>
          </a:extLst>
        </cdr:cNvPr>
        <cdr:cNvCxnSpPr/>
      </cdr:nvCxnSpPr>
      <cdr:spPr>
        <a:xfrm xmlns:a="http://schemas.openxmlformats.org/drawingml/2006/main" flipH="1" flipV="1">
          <a:off x="498518" y="1680853"/>
          <a:ext cx="4935682" cy="24740"/>
        </a:xfrm>
        <a:prstGeom xmlns:a="http://schemas.openxmlformats.org/drawingml/2006/main" prst="line">
          <a:avLst/>
        </a:prstGeom>
        <a:ln xmlns:a="http://schemas.openxmlformats.org/drawingml/2006/main" w="9525" cap="flat" cmpd="sng" algn="ctr">
          <a:solidFill>
            <a:schemeClr val="dk1"/>
          </a:solidFill>
          <a:prstDash val="dash"/>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dr:relSizeAnchor xmlns:cdr="http://schemas.openxmlformats.org/drawingml/2006/chartDrawing">
    <cdr:from>
      <cdr:x>0.10389</cdr:x>
      <cdr:y>0.16496</cdr:y>
    </cdr:from>
    <cdr:to>
      <cdr:x>0.29811</cdr:x>
      <cdr:y>0.43518</cdr:y>
    </cdr:to>
    <cdr:sp macro="" textlink="">
      <cdr:nvSpPr>
        <cdr:cNvPr id="8" name="Rettangolo 7">
          <a:extLst xmlns:a="http://schemas.openxmlformats.org/drawingml/2006/main">
            <a:ext uri="{FF2B5EF4-FFF2-40B4-BE49-F238E27FC236}">
              <a16:creationId xmlns:a16="http://schemas.microsoft.com/office/drawing/2014/main" id="{EB8C75E6-F87B-4CC0-B490-B52CB73D298D}"/>
            </a:ext>
          </a:extLst>
        </cdr:cNvPr>
        <cdr:cNvSpPr/>
      </cdr:nvSpPr>
      <cdr:spPr>
        <a:xfrm xmlns:a="http://schemas.openxmlformats.org/drawingml/2006/main">
          <a:off x="559068" y="465923"/>
          <a:ext cx="1045190" cy="763217"/>
        </a:xfrm>
        <a:prstGeom xmlns:a="http://schemas.openxmlformats.org/drawingml/2006/main" prst="rect">
          <a:avLst/>
        </a:prstGeom>
      </cdr:spPr>
      <cdr:style>
        <a:lnRef xmlns:a="http://schemas.openxmlformats.org/drawingml/2006/main" idx="2">
          <a:schemeClr val="accent2">
            <a:shade val="50000"/>
          </a:schemeClr>
        </a:lnRef>
        <a:fillRef xmlns:a="http://schemas.openxmlformats.org/drawingml/2006/main" idx="1">
          <a:schemeClr val="accent2"/>
        </a:fillRef>
        <a:effectRef xmlns:a="http://schemas.openxmlformats.org/drawingml/2006/main" idx="0">
          <a:schemeClr val="accent2"/>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it-IT" sz="1000" b="1" dirty="0"/>
            <a:t>STAKEHOLDER</a:t>
          </a:r>
          <a:r>
            <a:rPr lang="it-IT" sz="1000" b="1" baseline="0" dirty="0"/>
            <a:t> </a:t>
          </a:r>
          <a:r>
            <a:rPr lang="it-IT" sz="1000" b="1" dirty="0"/>
            <a:t>OPERATIVI</a:t>
          </a:r>
        </a:p>
        <a:p xmlns:a="http://schemas.openxmlformats.org/drawingml/2006/main">
          <a:pPr algn="r"/>
          <a:r>
            <a:rPr lang="it-IT" sz="1050" b="1" i="1" dirty="0">
              <a:solidFill>
                <a:schemeClr val="lt1"/>
              </a:solidFill>
              <a:effectLst/>
              <a:latin typeface="+mn-lt"/>
              <a:ea typeface="+mn-ea"/>
              <a:cs typeface="+mn-cs"/>
            </a:rPr>
            <a:t>ascoltare attivamente</a:t>
          </a:r>
          <a:endParaRPr lang="it-IT" sz="900" b="1" i="1" dirty="0"/>
        </a:p>
      </cdr:txBody>
    </cdr:sp>
  </cdr:relSizeAnchor>
  <cdr:relSizeAnchor xmlns:cdr="http://schemas.openxmlformats.org/drawingml/2006/chartDrawing">
    <cdr:from>
      <cdr:x>0.48782</cdr:x>
      <cdr:y>0.16585</cdr:y>
    </cdr:from>
    <cdr:to>
      <cdr:x>0.69267</cdr:x>
      <cdr:y>0.3707</cdr:y>
    </cdr:to>
    <cdr:sp macro="" textlink="">
      <cdr:nvSpPr>
        <cdr:cNvPr id="9" name="Rettangolo 8">
          <a:extLst xmlns:a="http://schemas.openxmlformats.org/drawingml/2006/main">
            <a:ext uri="{FF2B5EF4-FFF2-40B4-BE49-F238E27FC236}">
              <a16:creationId xmlns:a16="http://schemas.microsoft.com/office/drawing/2014/main" id="{E82A8893-72F4-4455-8E0C-8EC836042118}"/>
            </a:ext>
          </a:extLst>
        </cdr:cNvPr>
        <cdr:cNvSpPr/>
      </cdr:nvSpPr>
      <cdr:spPr>
        <a:xfrm xmlns:a="http://schemas.openxmlformats.org/drawingml/2006/main">
          <a:off x="2625127" y="468438"/>
          <a:ext cx="1102342" cy="578598"/>
        </a:xfrm>
        <a:prstGeom xmlns:a="http://schemas.openxmlformats.org/drawingml/2006/main" prst="rect">
          <a:avLst/>
        </a:prstGeom>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it-IT" sz="1000" b="1" dirty="0"/>
            <a:t>STAKEHOLDER CHIAVE</a:t>
          </a:r>
        </a:p>
        <a:p xmlns:a="http://schemas.openxmlformats.org/drawingml/2006/main">
          <a:pPr algn="r"/>
          <a:r>
            <a:rPr lang="it-IT" sz="1050" b="1" i="1" dirty="0">
              <a:solidFill>
                <a:schemeClr val="lt1"/>
              </a:solidFill>
              <a:effectLst/>
              <a:latin typeface="+mn-lt"/>
              <a:ea typeface="+mn-ea"/>
              <a:cs typeface="+mn-cs"/>
            </a:rPr>
            <a:t>gestire da vicino</a:t>
          </a:r>
          <a:endParaRPr lang="it-IT" sz="900" b="1" i="1" dirty="0"/>
        </a:p>
      </cdr:txBody>
    </cdr:sp>
  </cdr:relSizeAnchor>
  <cdr:relSizeAnchor xmlns:cdr="http://schemas.openxmlformats.org/drawingml/2006/chartDrawing">
    <cdr:from>
      <cdr:x>0.76858</cdr:x>
      <cdr:y>0.55251</cdr:y>
    </cdr:from>
    <cdr:to>
      <cdr:x>0.96224</cdr:x>
      <cdr:y>0.78221</cdr:y>
    </cdr:to>
    <cdr:sp macro="" textlink="">
      <cdr:nvSpPr>
        <cdr:cNvPr id="10" name="Rettangolo 9">
          <a:extLst xmlns:a="http://schemas.openxmlformats.org/drawingml/2006/main">
            <a:ext uri="{FF2B5EF4-FFF2-40B4-BE49-F238E27FC236}">
              <a16:creationId xmlns:a16="http://schemas.microsoft.com/office/drawing/2014/main" id="{F09925B3-FA37-4482-9F83-DBAAA9D254A5}"/>
            </a:ext>
          </a:extLst>
        </cdr:cNvPr>
        <cdr:cNvSpPr/>
      </cdr:nvSpPr>
      <cdr:spPr>
        <a:xfrm xmlns:a="http://schemas.openxmlformats.org/drawingml/2006/main">
          <a:off x="4136009" y="1560531"/>
          <a:ext cx="1042135" cy="648778"/>
        </a:xfrm>
        <a:prstGeom xmlns:a="http://schemas.openxmlformats.org/drawingml/2006/main" prst="rect">
          <a:avLst/>
        </a:prstGeom>
      </cdr:spPr>
      <cdr:style>
        <a:lnRef xmlns:a="http://schemas.openxmlformats.org/drawingml/2006/main" idx="2">
          <a:schemeClr val="accent6">
            <a:shade val="50000"/>
          </a:schemeClr>
        </a:lnRef>
        <a:fillRef xmlns:a="http://schemas.openxmlformats.org/drawingml/2006/main" idx="1">
          <a:schemeClr val="accent6"/>
        </a:fillRef>
        <a:effectRef xmlns:a="http://schemas.openxmlformats.org/drawingml/2006/main" idx="0">
          <a:schemeClr val="accent6"/>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it-IT" sz="1000" b="1" dirty="0"/>
            <a:t>STAKEHOLDER ISTITUZIONALI</a:t>
          </a:r>
        </a:p>
        <a:p xmlns:a="http://schemas.openxmlformats.org/drawingml/2006/main">
          <a:pPr algn="r"/>
          <a:r>
            <a:rPr lang="it-IT" sz="1000" b="1" i="1" dirty="0">
              <a:solidFill>
                <a:schemeClr val="lt1"/>
              </a:solidFill>
              <a:effectLst/>
              <a:latin typeface="+mn-lt"/>
              <a:ea typeface="+mn-ea"/>
              <a:cs typeface="+mn-cs"/>
            </a:rPr>
            <a:t>riconoscere il ruolo</a:t>
          </a:r>
          <a:endParaRPr lang="it-IT" sz="800" b="1" i="1" dirty="0"/>
        </a:p>
      </cdr:txBody>
    </cdr:sp>
  </cdr:relSizeAnchor>
  <cdr:relSizeAnchor xmlns:cdr="http://schemas.openxmlformats.org/drawingml/2006/chartDrawing">
    <cdr:from>
      <cdr:x>0.23009</cdr:x>
      <cdr:y>0.55546</cdr:y>
    </cdr:from>
    <cdr:to>
      <cdr:x>0.45086</cdr:x>
      <cdr:y>0.75797</cdr:y>
    </cdr:to>
    <cdr:sp macro="" textlink="">
      <cdr:nvSpPr>
        <cdr:cNvPr id="11" name="Rettangolo 10">
          <a:extLst xmlns:a="http://schemas.openxmlformats.org/drawingml/2006/main">
            <a:ext uri="{FF2B5EF4-FFF2-40B4-BE49-F238E27FC236}">
              <a16:creationId xmlns:a16="http://schemas.microsoft.com/office/drawing/2014/main" id="{8D291483-AC17-492B-B264-1BFD850428DF}"/>
            </a:ext>
          </a:extLst>
        </cdr:cNvPr>
        <cdr:cNvSpPr/>
      </cdr:nvSpPr>
      <cdr:spPr>
        <a:xfrm xmlns:a="http://schemas.openxmlformats.org/drawingml/2006/main">
          <a:off x="1238180" y="1568861"/>
          <a:ext cx="1188078" cy="572002"/>
        </a:xfrm>
        <a:prstGeom xmlns:a="http://schemas.openxmlformats.org/drawingml/2006/main" prst="rect">
          <a:avLst/>
        </a:prstGeom>
      </cdr:spPr>
      <cdr:style>
        <a:lnRef xmlns:a="http://schemas.openxmlformats.org/drawingml/2006/main" idx="2">
          <a:schemeClr val="accent3">
            <a:shade val="50000"/>
          </a:schemeClr>
        </a:lnRef>
        <a:fillRef xmlns:a="http://schemas.openxmlformats.org/drawingml/2006/main" idx="1">
          <a:schemeClr val="accent3"/>
        </a:fillRef>
        <a:effectRef xmlns:a="http://schemas.openxmlformats.org/drawingml/2006/main" idx="0">
          <a:schemeClr val="accent3"/>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it-IT" sz="1000" b="1"/>
            <a:t>STAKEHOLDER MARGINALI  </a:t>
          </a:r>
        </a:p>
        <a:p xmlns:a="http://schemas.openxmlformats.org/drawingml/2006/main">
          <a:pPr algn="r"/>
          <a:r>
            <a:rPr lang="it-IT" sz="1050" b="1" i="1">
              <a:solidFill>
                <a:schemeClr val="lt1"/>
              </a:solidFill>
              <a:effectLst/>
              <a:latin typeface="+mn-lt"/>
              <a:ea typeface="+mn-ea"/>
              <a:cs typeface="+mn-cs"/>
            </a:rPr>
            <a:t>tenere</a:t>
          </a:r>
          <a:r>
            <a:rPr lang="it-IT" sz="1050" b="1" i="1" baseline="0">
              <a:solidFill>
                <a:schemeClr val="lt1"/>
              </a:solidFill>
              <a:effectLst/>
              <a:latin typeface="+mn-lt"/>
              <a:ea typeface="+mn-ea"/>
              <a:cs typeface="+mn-cs"/>
            </a:rPr>
            <a:t> I</a:t>
          </a:r>
          <a:r>
            <a:rPr lang="it-IT" sz="1050" b="1" i="1">
              <a:solidFill>
                <a:schemeClr val="lt1"/>
              </a:solidFill>
              <a:effectLst/>
              <a:latin typeface="+mn-lt"/>
              <a:ea typeface="+mn-ea"/>
              <a:cs typeface="+mn-cs"/>
            </a:rPr>
            <a:t>nformato</a:t>
          </a:r>
          <a:endParaRPr lang="it-IT" sz="900" b="1" i="1"/>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59ADEF-E2B7-43F3-8679-51D9BE998046}" type="datetimeFigureOut">
              <a:rPr lang="it-IT" smtClean="0"/>
              <a:t>09/01/2025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1AD748-A7FE-4C73-A603-5D4DA59D0E15}" type="slidenum">
              <a:rPr lang="it-IT" smtClean="0"/>
              <a:t>‹N›</a:t>
            </a:fld>
            <a:endParaRPr lang="it-IT"/>
          </a:p>
        </p:txBody>
      </p:sp>
    </p:spTree>
    <p:extLst>
      <p:ext uri="{BB962C8B-B14F-4D97-AF65-F5344CB8AC3E}">
        <p14:creationId xmlns:p14="http://schemas.microsoft.com/office/powerpoint/2010/main" val="146937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1</a:t>
            </a:fld>
            <a:endParaRPr lang="it-IT"/>
          </a:p>
        </p:txBody>
      </p:sp>
    </p:spTree>
    <p:extLst>
      <p:ext uri="{BB962C8B-B14F-4D97-AF65-F5344CB8AC3E}">
        <p14:creationId xmlns:p14="http://schemas.microsoft.com/office/powerpoint/2010/main" val="2310633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70</a:t>
            </a:fld>
            <a:endParaRPr lang="it-IT"/>
          </a:p>
        </p:txBody>
      </p:sp>
    </p:spTree>
    <p:extLst>
      <p:ext uri="{BB962C8B-B14F-4D97-AF65-F5344CB8AC3E}">
        <p14:creationId xmlns:p14="http://schemas.microsoft.com/office/powerpoint/2010/main" val="981629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71</a:t>
            </a:fld>
            <a:endParaRPr lang="it-IT"/>
          </a:p>
        </p:txBody>
      </p:sp>
    </p:spTree>
    <p:extLst>
      <p:ext uri="{BB962C8B-B14F-4D97-AF65-F5344CB8AC3E}">
        <p14:creationId xmlns:p14="http://schemas.microsoft.com/office/powerpoint/2010/main" val="801473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72</a:t>
            </a:fld>
            <a:endParaRPr lang="it-IT"/>
          </a:p>
        </p:txBody>
      </p:sp>
    </p:spTree>
    <p:extLst>
      <p:ext uri="{BB962C8B-B14F-4D97-AF65-F5344CB8AC3E}">
        <p14:creationId xmlns:p14="http://schemas.microsoft.com/office/powerpoint/2010/main" val="1718419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73</a:t>
            </a:fld>
            <a:endParaRPr lang="it-IT"/>
          </a:p>
        </p:txBody>
      </p:sp>
    </p:spTree>
    <p:extLst>
      <p:ext uri="{BB962C8B-B14F-4D97-AF65-F5344CB8AC3E}">
        <p14:creationId xmlns:p14="http://schemas.microsoft.com/office/powerpoint/2010/main" val="1379922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74</a:t>
            </a:fld>
            <a:endParaRPr lang="it-IT"/>
          </a:p>
        </p:txBody>
      </p:sp>
    </p:spTree>
    <p:extLst>
      <p:ext uri="{BB962C8B-B14F-4D97-AF65-F5344CB8AC3E}">
        <p14:creationId xmlns:p14="http://schemas.microsoft.com/office/powerpoint/2010/main" val="3692131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75</a:t>
            </a:fld>
            <a:endParaRPr lang="it-IT"/>
          </a:p>
        </p:txBody>
      </p:sp>
    </p:spTree>
    <p:extLst>
      <p:ext uri="{BB962C8B-B14F-4D97-AF65-F5344CB8AC3E}">
        <p14:creationId xmlns:p14="http://schemas.microsoft.com/office/powerpoint/2010/main" val="3619422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76</a:t>
            </a:fld>
            <a:endParaRPr lang="it-IT"/>
          </a:p>
        </p:txBody>
      </p:sp>
    </p:spTree>
    <p:extLst>
      <p:ext uri="{BB962C8B-B14F-4D97-AF65-F5344CB8AC3E}">
        <p14:creationId xmlns:p14="http://schemas.microsoft.com/office/powerpoint/2010/main" val="3124609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77</a:t>
            </a:fld>
            <a:endParaRPr lang="it-IT"/>
          </a:p>
        </p:txBody>
      </p:sp>
    </p:spTree>
    <p:extLst>
      <p:ext uri="{BB962C8B-B14F-4D97-AF65-F5344CB8AC3E}">
        <p14:creationId xmlns:p14="http://schemas.microsoft.com/office/powerpoint/2010/main" val="2631022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78</a:t>
            </a:fld>
            <a:endParaRPr lang="it-IT"/>
          </a:p>
        </p:txBody>
      </p:sp>
    </p:spTree>
    <p:extLst>
      <p:ext uri="{BB962C8B-B14F-4D97-AF65-F5344CB8AC3E}">
        <p14:creationId xmlns:p14="http://schemas.microsoft.com/office/powerpoint/2010/main" val="3888283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79</a:t>
            </a:fld>
            <a:endParaRPr lang="it-IT"/>
          </a:p>
        </p:txBody>
      </p:sp>
    </p:spTree>
    <p:extLst>
      <p:ext uri="{BB962C8B-B14F-4D97-AF65-F5344CB8AC3E}">
        <p14:creationId xmlns:p14="http://schemas.microsoft.com/office/powerpoint/2010/main" val="555032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10</a:t>
            </a:fld>
            <a:endParaRPr lang="it-IT"/>
          </a:p>
        </p:txBody>
      </p:sp>
    </p:spTree>
    <p:extLst>
      <p:ext uri="{BB962C8B-B14F-4D97-AF65-F5344CB8AC3E}">
        <p14:creationId xmlns:p14="http://schemas.microsoft.com/office/powerpoint/2010/main" val="798078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80</a:t>
            </a:fld>
            <a:endParaRPr lang="it-IT"/>
          </a:p>
        </p:txBody>
      </p:sp>
    </p:spTree>
    <p:extLst>
      <p:ext uri="{BB962C8B-B14F-4D97-AF65-F5344CB8AC3E}">
        <p14:creationId xmlns:p14="http://schemas.microsoft.com/office/powerpoint/2010/main" val="3245348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81</a:t>
            </a:fld>
            <a:endParaRPr lang="it-IT"/>
          </a:p>
        </p:txBody>
      </p:sp>
    </p:spTree>
    <p:extLst>
      <p:ext uri="{BB962C8B-B14F-4D97-AF65-F5344CB8AC3E}">
        <p14:creationId xmlns:p14="http://schemas.microsoft.com/office/powerpoint/2010/main" val="2537235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82</a:t>
            </a:fld>
            <a:endParaRPr lang="it-IT"/>
          </a:p>
        </p:txBody>
      </p:sp>
    </p:spTree>
    <p:extLst>
      <p:ext uri="{BB962C8B-B14F-4D97-AF65-F5344CB8AC3E}">
        <p14:creationId xmlns:p14="http://schemas.microsoft.com/office/powerpoint/2010/main" val="3122826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83</a:t>
            </a:fld>
            <a:endParaRPr lang="it-IT"/>
          </a:p>
        </p:txBody>
      </p:sp>
    </p:spTree>
    <p:extLst>
      <p:ext uri="{BB962C8B-B14F-4D97-AF65-F5344CB8AC3E}">
        <p14:creationId xmlns:p14="http://schemas.microsoft.com/office/powerpoint/2010/main" val="527824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84</a:t>
            </a:fld>
            <a:endParaRPr lang="it-IT"/>
          </a:p>
        </p:txBody>
      </p:sp>
    </p:spTree>
    <p:extLst>
      <p:ext uri="{BB962C8B-B14F-4D97-AF65-F5344CB8AC3E}">
        <p14:creationId xmlns:p14="http://schemas.microsoft.com/office/powerpoint/2010/main" val="1750169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85</a:t>
            </a:fld>
            <a:endParaRPr lang="it-IT"/>
          </a:p>
        </p:txBody>
      </p:sp>
    </p:spTree>
    <p:extLst>
      <p:ext uri="{BB962C8B-B14F-4D97-AF65-F5344CB8AC3E}">
        <p14:creationId xmlns:p14="http://schemas.microsoft.com/office/powerpoint/2010/main" val="3437398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86</a:t>
            </a:fld>
            <a:endParaRPr lang="it-IT"/>
          </a:p>
        </p:txBody>
      </p:sp>
    </p:spTree>
    <p:extLst>
      <p:ext uri="{BB962C8B-B14F-4D97-AF65-F5344CB8AC3E}">
        <p14:creationId xmlns:p14="http://schemas.microsoft.com/office/powerpoint/2010/main" val="4108898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87</a:t>
            </a:fld>
            <a:endParaRPr lang="it-IT"/>
          </a:p>
        </p:txBody>
      </p:sp>
    </p:spTree>
    <p:extLst>
      <p:ext uri="{BB962C8B-B14F-4D97-AF65-F5344CB8AC3E}">
        <p14:creationId xmlns:p14="http://schemas.microsoft.com/office/powerpoint/2010/main" val="81559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88</a:t>
            </a:fld>
            <a:endParaRPr lang="it-IT"/>
          </a:p>
        </p:txBody>
      </p:sp>
    </p:spTree>
    <p:extLst>
      <p:ext uri="{BB962C8B-B14F-4D97-AF65-F5344CB8AC3E}">
        <p14:creationId xmlns:p14="http://schemas.microsoft.com/office/powerpoint/2010/main" val="3569534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89</a:t>
            </a:fld>
            <a:endParaRPr lang="it-IT"/>
          </a:p>
        </p:txBody>
      </p:sp>
    </p:spTree>
    <p:extLst>
      <p:ext uri="{BB962C8B-B14F-4D97-AF65-F5344CB8AC3E}">
        <p14:creationId xmlns:p14="http://schemas.microsoft.com/office/powerpoint/2010/main" val="2401779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21</a:t>
            </a:fld>
            <a:endParaRPr lang="it-IT"/>
          </a:p>
        </p:txBody>
      </p:sp>
    </p:spTree>
    <p:extLst>
      <p:ext uri="{BB962C8B-B14F-4D97-AF65-F5344CB8AC3E}">
        <p14:creationId xmlns:p14="http://schemas.microsoft.com/office/powerpoint/2010/main" val="15530796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90</a:t>
            </a:fld>
            <a:endParaRPr lang="it-IT"/>
          </a:p>
        </p:txBody>
      </p:sp>
    </p:spTree>
    <p:extLst>
      <p:ext uri="{BB962C8B-B14F-4D97-AF65-F5344CB8AC3E}">
        <p14:creationId xmlns:p14="http://schemas.microsoft.com/office/powerpoint/2010/main" val="3879170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91</a:t>
            </a:fld>
            <a:endParaRPr lang="it-IT"/>
          </a:p>
        </p:txBody>
      </p:sp>
    </p:spTree>
    <p:extLst>
      <p:ext uri="{BB962C8B-B14F-4D97-AF65-F5344CB8AC3E}">
        <p14:creationId xmlns:p14="http://schemas.microsoft.com/office/powerpoint/2010/main" val="2831659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1AD748-A7FE-4C73-A603-5D4DA59D0E1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0315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1AD748-A7FE-4C73-A603-5D4DA59D0E1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1812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1AD748-A7FE-4C73-A603-5D4DA59D0E1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8739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1AD748-A7FE-4C73-A603-5D4DA59D0E1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365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1AD748-A7FE-4C73-A603-5D4DA59D0E1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80132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1AD748-A7FE-4C73-A603-5D4DA59D0E1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666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1AD748-A7FE-4C73-A603-5D4DA59D0E1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9448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1AD748-A7FE-4C73-A603-5D4DA59D0E1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164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34</a:t>
            </a:fld>
            <a:endParaRPr lang="it-IT"/>
          </a:p>
        </p:txBody>
      </p:sp>
    </p:spTree>
    <p:extLst>
      <p:ext uri="{BB962C8B-B14F-4D97-AF65-F5344CB8AC3E}">
        <p14:creationId xmlns:p14="http://schemas.microsoft.com/office/powerpoint/2010/main" val="2994492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1AD748-A7FE-4C73-A603-5D4DA59D0E1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0489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1AD748-A7FE-4C73-A603-5D4DA59D0E1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766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1AD748-A7FE-4C73-A603-5D4DA59D0E1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9965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1AD748-A7FE-4C73-A603-5D4DA59D0E1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44792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1AD748-A7FE-4C73-A603-5D4DA59D0E1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6437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1AD748-A7FE-4C73-A603-5D4DA59D0E1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06329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1AD748-A7FE-4C73-A603-5D4DA59D0E1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84283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1AD748-A7FE-4C73-A603-5D4DA59D0E1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144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1AD748-A7FE-4C73-A603-5D4DA59D0E1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0231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66</a:t>
            </a:fld>
            <a:endParaRPr lang="it-IT"/>
          </a:p>
        </p:txBody>
      </p:sp>
    </p:spTree>
    <p:extLst>
      <p:ext uri="{BB962C8B-B14F-4D97-AF65-F5344CB8AC3E}">
        <p14:creationId xmlns:p14="http://schemas.microsoft.com/office/powerpoint/2010/main" val="2319782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67</a:t>
            </a:fld>
            <a:endParaRPr lang="it-IT"/>
          </a:p>
        </p:txBody>
      </p:sp>
    </p:spTree>
    <p:extLst>
      <p:ext uri="{BB962C8B-B14F-4D97-AF65-F5344CB8AC3E}">
        <p14:creationId xmlns:p14="http://schemas.microsoft.com/office/powerpoint/2010/main" val="1715441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68</a:t>
            </a:fld>
            <a:endParaRPr lang="it-IT"/>
          </a:p>
        </p:txBody>
      </p:sp>
    </p:spTree>
    <p:extLst>
      <p:ext uri="{BB962C8B-B14F-4D97-AF65-F5344CB8AC3E}">
        <p14:creationId xmlns:p14="http://schemas.microsoft.com/office/powerpoint/2010/main" val="3205832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31AD748-A7FE-4C73-A603-5D4DA59D0E15}" type="slidenum">
              <a:rPr lang="it-IT" smtClean="0"/>
              <a:t>69</a:t>
            </a:fld>
            <a:endParaRPr lang="it-IT"/>
          </a:p>
        </p:txBody>
      </p:sp>
    </p:spTree>
    <p:extLst>
      <p:ext uri="{BB962C8B-B14F-4D97-AF65-F5344CB8AC3E}">
        <p14:creationId xmlns:p14="http://schemas.microsoft.com/office/powerpoint/2010/main" val="2473985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81DC6F-89C2-458C-A8EE-47B4AF4FAD4B}"/>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839896A8-726C-4660-B808-56D1641243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1B0C2459-98F2-49CD-9962-F5743AC68FE7}"/>
              </a:ext>
            </a:extLst>
          </p:cNvPr>
          <p:cNvSpPr>
            <a:spLocks noGrp="1"/>
          </p:cNvSpPr>
          <p:nvPr>
            <p:ph type="dt" sz="half" idx="10"/>
          </p:nvPr>
        </p:nvSpPr>
        <p:spPr/>
        <p:txBody>
          <a:bodyPr/>
          <a:lstStyle/>
          <a:p>
            <a:fld id="{80A77A51-FA6F-494D-98CE-CACF588D80A2}" type="datetimeFigureOut">
              <a:rPr lang="it-IT" smtClean="0"/>
              <a:t>09/01/2025</a:t>
            </a:fld>
            <a:endParaRPr lang="it-IT"/>
          </a:p>
        </p:txBody>
      </p:sp>
      <p:sp>
        <p:nvSpPr>
          <p:cNvPr id="5" name="Segnaposto piè di pagina 4">
            <a:extLst>
              <a:ext uri="{FF2B5EF4-FFF2-40B4-BE49-F238E27FC236}">
                <a16:creationId xmlns:a16="http://schemas.microsoft.com/office/drawing/2014/main" id="{792211E9-B294-446E-84B2-6E0327B46B8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47A0AD3-E44C-471C-BFB0-60FA8D46153F}"/>
              </a:ext>
            </a:extLst>
          </p:cNvPr>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351284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701FC2-4203-40C3-82DF-6504C2BB84A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396B8C5D-160B-4860-BCA2-2FA06E46730B}"/>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95F210D-682A-496B-89C4-E42488439E77}"/>
              </a:ext>
            </a:extLst>
          </p:cNvPr>
          <p:cNvSpPr>
            <a:spLocks noGrp="1"/>
          </p:cNvSpPr>
          <p:nvPr>
            <p:ph type="dt" sz="half" idx="10"/>
          </p:nvPr>
        </p:nvSpPr>
        <p:spPr/>
        <p:txBody>
          <a:bodyPr/>
          <a:lstStyle/>
          <a:p>
            <a:fld id="{80A77A51-FA6F-494D-98CE-CACF588D80A2}" type="datetimeFigureOut">
              <a:rPr lang="it-IT" smtClean="0"/>
              <a:t>09/01/2025</a:t>
            </a:fld>
            <a:endParaRPr lang="it-IT"/>
          </a:p>
        </p:txBody>
      </p:sp>
      <p:sp>
        <p:nvSpPr>
          <p:cNvPr id="5" name="Segnaposto piè di pagina 4">
            <a:extLst>
              <a:ext uri="{FF2B5EF4-FFF2-40B4-BE49-F238E27FC236}">
                <a16:creationId xmlns:a16="http://schemas.microsoft.com/office/drawing/2014/main" id="{18B0B0DD-75F4-46DB-98A4-EFADA0847A5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D03998B-F993-492F-802D-C91BD6EDF4B8}"/>
              </a:ext>
            </a:extLst>
          </p:cNvPr>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267550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4759139-5414-4562-8F5A-632577268F92}"/>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14A2CCB-2D55-42C9-A74F-3D57B0EE5C7F}"/>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C3AA549-2E7D-4D94-A6F6-ECFEE5C425B1}"/>
              </a:ext>
            </a:extLst>
          </p:cNvPr>
          <p:cNvSpPr>
            <a:spLocks noGrp="1"/>
          </p:cNvSpPr>
          <p:nvPr>
            <p:ph type="dt" sz="half" idx="10"/>
          </p:nvPr>
        </p:nvSpPr>
        <p:spPr/>
        <p:txBody>
          <a:bodyPr/>
          <a:lstStyle/>
          <a:p>
            <a:fld id="{80A77A51-FA6F-494D-98CE-CACF588D80A2}" type="datetimeFigureOut">
              <a:rPr lang="it-IT" smtClean="0"/>
              <a:t>09/01/2025</a:t>
            </a:fld>
            <a:endParaRPr lang="it-IT"/>
          </a:p>
        </p:txBody>
      </p:sp>
      <p:sp>
        <p:nvSpPr>
          <p:cNvPr id="5" name="Segnaposto piè di pagina 4">
            <a:extLst>
              <a:ext uri="{FF2B5EF4-FFF2-40B4-BE49-F238E27FC236}">
                <a16:creationId xmlns:a16="http://schemas.microsoft.com/office/drawing/2014/main" id="{CFF2E4CD-1FA4-4DA7-AF44-2966656F3A2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0695851-C606-42A0-BE48-E953DC9B84D0}"/>
              </a:ext>
            </a:extLst>
          </p:cNvPr>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1253583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a:p>
        </p:txBody>
      </p:sp>
      <p:sp>
        <p:nvSpPr>
          <p:cNvPr id="4" name="Date Placeholder 3"/>
          <p:cNvSpPr>
            <a:spLocks noGrp="1"/>
          </p:cNvSpPr>
          <p:nvPr>
            <p:ph type="dt" sz="half" idx="10"/>
          </p:nvPr>
        </p:nvSpPr>
        <p:spPr/>
        <p:txBody>
          <a:bodyPr/>
          <a:lstStyle>
            <a:lvl1pPr algn="l">
              <a:defRPr/>
            </a:lvl1pPr>
          </a:lstStyle>
          <a:p>
            <a:fld id="{80A77A51-FA6F-494D-98CE-CACF588D80A2}" type="datetimeFigureOut">
              <a:rPr lang="it-IT" smtClean="0"/>
              <a:t>09/01/2025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9C6DFFB-AAFD-45B3-B6B6-26664472421E}" type="slidenum">
              <a:rPr lang="it-IT" smtClean="0"/>
              <a:t>‹N›</a:t>
            </a:fld>
            <a:endParaRPr lang="it-IT"/>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429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80A77A51-FA6F-494D-98CE-CACF588D80A2}" type="datetimeFigureOut">
              <a:rPr lang="it-IT" smtClean="0"/>
              <a:t>09/01/2025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3979459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80A77A51-FA6F-494D-98CE-CACF588D80A2}" type="datetimeFigureOut">
              <a:rPr lang="it-IT" smtClean="0"/>
              <a:t>09/01/2025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9C6DFFB-AAFD-45B3-B6B6-26664472421E}" type="slidenum">
              <a:rPr lang="it-IT" smtClean="0"/>
              <a:t>‹N›</a:t>
            </a:fld>
            <a:endParaRPr lang="it-IT"/>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06617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a:spLocks noGrp="1"/>
          </p:cNvSpPr>
          <p:nvPr>
            <p:ph type="dt" sz="half" idx="10"/>
          </p:nvPr>
        </p:nvSpPr>
        <p:spPr/>
        <p:txBody>
          <a:bodyPr/>
          <a:lstStyle/>
          <a:p>
            <a:fld id="{80A77A51-FA6F-494D-98CE-CACF588D80A2}" type="datetimeFigureOut">
              <a:rPr lang="it-IT" smtClean="0"/>
              <a:t>09/01/2025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12942955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80A77A51-FA6F-494D-98CE-CACF588D80A2}" type="datetimeFigureOut">
              <a:rPr lang="it-IT" smtClean="0"/>
              <a:t>09/01/2025</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36369900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Date Placeholder 2"/>
          <p:cNvSpPr>
            <a:spLocks noGrp="1"/>
          </p:cNvSpPr>
          <p:nvPr>
            <p:ph type="dt" sz="half" idx="10"/>
          </p:nvPr>
        </p:nvSpPr>
        <p:spPr/>
        <p:txBody>
          <a:bodyPr/>
          <a:lstStyle/>
          <a:p>
            <a:fld id="{80A77A51-FA6F-494D-98CE-CACF588D80A2}" type="datetimeFigureOut">
              <a:rPr lang="it-IT" smtClean="0"/>
              <a:t>09/01/2025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3737959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A77A51-FA6F-494D-98CE-CACF588D80A2}" type="datetimeFigureOut">
              <a:rPr lang="it-IT" smtClean="0"/>
              <a:t>09/01/2025</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20042590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80A77A51-FA6F-494D-98CE-CACF588D80A2}" type="datetimeFigureOut">
              <a:rPr lang="it-IT" smtClean="0"/>
              <a:t>09/01/2025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350569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A7A4EC-0D89-4578-A750-D176658D2B6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B8D0057-4D97-4F39-B097-3130E87ECB7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B94E0CC-FA3B-4741-94E9-19D7FE7D1D0E}"/>
              </a:ext>
            </a:extLst>
          </p:cNvPr>
          <p:cNvSpPr>
            <a:spLocks noGrp="1"/>
          </p:cNvSpPr>
          <p:nvPr>
            <p:ph type="dt" sz="half" idx="10"/>
          </p:nvPr>
        </p:nvSpPr>
        <p:spPr/>
        <p:txBody>
          <a:bodyPr/>
          <a:lstStyle/>
          <a:p>
            <a:fld id="{80A77A51-FA6F-494D-98CE-CACF588D80A2}" type="datetimeFigureOut">
              <a:rPr lang="it-IT" smtClean="0"/>
              <a:t>09/01/2025</a:t>
            </a:fld>
            <a:endParaRPr lang="it-IT"/>
          </a:p>
        </p:txBody>
      </p:sp>
      <p:sp>
        <p:nvSpPr>
          <p:cNvPr id="5" name="Segnaposto piè di pagina 4">
            <a:extLst>
              <a:ext uri="{FF2B5EF4-FFF2-40B4-BE49-F238E27FC236}">
                <a16:creationId xmlns:a16="http://schemas.microsoft.com/office/drawing/2014/main" id="{4D1A5255-B601-4DFB-90FA-E068FDD7712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396DB2C-ACA8-44AE-97F6-5C30B5694331}"/>
              </a:ext>
            </a:extLst>
          </p:cNvPr>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24535025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80A77A51-FA6F-494D-98CE-CACF588D80A2}" type="datetimeFigureOut">
              <a:rPr lang="it-IT" smtClean="0"/>
              <a:t>09/01/2025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6DFFB-AAFD-45B3-B6B6-26664472421E}" type="slidenum">
              <a:rPr lang="it-IT" smtClean="0"/>
              <a:t>‹N›</a:t>
            </a:fld>
            <a:endParaRPr lang="it-IT"/>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095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80A77A51-FA6F-494D-98CE-CACF588D80A2}" type="datetimeFigureOut">
              <a:rPr lang="it-IT" smtClean="0"/>
              <a:t>09/01/2025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23150842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80A77A51-FA6F-494D-98CE-CACF588D80A2}" type="datetimeFigureOut">
              <a:rPr lang="it-IT" smtClean="0"/>
              <a:t>09/01/2025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9C6DFFB-AAFD-45B3-B6B6-26664472421E}" type="slidenum">
              <a:rPr lang="it-IT" smtClean="0"/>
              <a:t>‹N›</a:t>
            </a:fld>
            <a:endParaRPr lang="it-IT"/>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1878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08D4E4-60BB-4194-AF36-9853D96F4F35}"/>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7E991E98-D9BC-491E-A703-47C5654CCF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08314064-7C92-45E7-850A-08FE338ACFBD}"/>
              </a:ext>
            </a:extLst>
          </p:cNvPr>
          <p:cNvSpPr>
            <a:spLocks noGrp="1"/>
          </p:cNvSpPr>
          <p:nvPr>
            <p:ph type="dt" sz="half" idx="10"/>
          </p:nvPr>
        </p:nvSpPr>
        <p:spPr/>
        <p:txBody>
          <a:bodyPr/>
          <a:lstStyle/>
          <a:p>
            <a:fld id="{80A77A51-FA6F-494D-98CE-CACF588D80A2}" type="datetimeFigureOut">
              <a:rPr lang="it-IT" smtClean="0"/>
              <a:t>09/01/2025</a:t>
            </a:fld>
            <a:endParaRPr lang="it-IT"/>
          </a:p>
        </p:txBody>
      </p:sp>
      <p:sp>
        <p:nvSpPr>
          <p:cNvPr id="5" name="Segnaposto piè di pagina 4">
            <a:extLst>
              <a:ext uri="{FF2B5EF4-FFF2-40B4-BE49-F238E27FC236}">
                <a16:creationId xmlns:a16="http://schemas.microsoft.com/office/drawing/2014/main" id="{94982F48-A8F1-4FB9-8D6D-BD0DB0BE9F6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86D27AF-DE4A-4A2D-AFA9-135542DA06E2}"/>
              </a:ext>
            </a:extLst>
          </p:cNvPr>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37522940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729B33-8BD8-4435-A95B-F20089C0DF9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12F8506-FC07-46B5-A2EE-5802E7CD464B}"/>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10FFE5F-52BB-4983-9869-65C8EAC1173F}"/>
              </a:ext>
            </a:extLst>
          </p:cNvPr>
          <p:cNvSpPr>
            <a:spLocks noGrp="1"/>
          </p:cNvSpPr>
          <p:nvPr>
            <p:ph type="dt" sz="half" idx="10"/>
          </p:nvPr>
        </p:nvSpPr>
        <p:spPr/>
        <p:txBody>
          <a:bodyPr/>
          <a:lstStyle/>
          <a:p>
            <a:fld id="{80A77A51-FA6F-494D-98CE-CACF588D80A2}" type="datetimeFigureOut">
              <a:rPr lang="it-IT" smtClean="0"/>
              <a:t>09/01/2025</a:t>
            </a:fld>
            <a:endParaRPr lang="it-IT"/>
          </a:p>
        </p:txBody>
      </p:sp>
      <p:sp>
        <p:nvSpPr>
          <p:cNvPr id="5" name="Segnaposto piè di pagina 4">
            <a:extLst>
              <a:ext uri="{FF2B5EF4-FFF2-40B4-BE49-F238E27FC236}">
                <a16:creationId xmlns:a16="http://schemas.microsoft.com/office/drawing/2014/main" id="{4DF99EE9-DC82-4AD5-BBC1-A26531F04E4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A3176A7-A954-40C8-AC70-F15FC0EFDEB2}"/>
              </a:ext>
            </a:extLst>
          </p:cNvPr>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4839179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2DDE7D-6DFF-4CAC-8AD2-B39532EE7E4C}"/>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7C043E1-73DE-4A36-B638-2B5D86BBD5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27347605-1AEB-4C1E-B6D2-324CC60F1F90}"/>
              </a:ext>
            </a:extLst>
          </p:cNvPr>
          <p:cNvSpPr>
            <a:spLocks noGrp="1"/>
          </p:cNvSpPr>
          <p:nvPr>
            <p:ph type="dt" sz="half" idx="10"/>
          </p:nvPr>
        </p:nvSpPr>
        <p:spPr/>
        <p:txBody>
          <a:bodyPr/>
          <a:lstStyle/>
          <a:p>
            <a:fld id="{80A77A51-FA6F-494D-98CE-CACF588D80A2}" type="datetimeFigureOut">
              <a:rPr lang="it-IT" smtClean="0"/>
              <a:t>09/01/2025</a:t>
            </a:fld>
            <a:endParaRPr lang="it-IT"/>
          </a:p>
        </p:txBody>
      </p:sp>
      <p:sp>
        <p:nvSpPr>
          <p:cNvPr id="5" name="Segnaposto piè di pagina 4">
            <a:extLst>
              <a:ext uri="{FF2B5EF4-FFF2-40B4-BE49-F238E27FC236}">
                <a16:creationId xmlns:a16="http://schemas.microsoft.com/office/drawing/2014/main" id="{BD292E21-7126-4F79-9705-E4583C45595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C87EC5D-502A-40AD-B687-A0D5346A2E7E}"/>
              </a:ext>
            </a:extLst>
          </p:cNvPr>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29642162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6E3F7D-850A-4F65-892B-293B3FA959E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4ADCE0D-B7A7-415C-8DC2-8E83C87C5E65}"/>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673BF9BB-89DB-4444-9FCE-DF8C6608491F}"/>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777F3BBE-F7CC-480E-8E7C-302CAE632842}"/>
              </a:ext>
            </a:extLst>
          </p:cNvPr>
          <p:cNvSpPr>
            <a:spLocks noGrp="1"/>
          </p:cNvSpPr>
          <p:nvPr>
            <p:ph type="dt" sz="half" idx="10"/>
          </p:nvPr>
        </p:nvSpPr>
        <p:spPr/>
        <p:txBody>
          <a:bodyPr/>
          <a:lstStyle/>
          <a:p>
            <a:fld id="{80A77A51-FA6F-494D-98CE-CACF588D80A2}" type="datetimeFigureOut">
              <a:rPr lang="it-IT" smtClean="0"/>
              <a:t>09/01/2025</a:t>
            </a:fld>
            <a:endParaRPr lang="it-IT"/>
          </a:p>
        </p:txBody>
      </p:sp>
      <p:sp>
        <p:nvSpPr>
          <p:cNvPr id="6" name="Segnaposto piè di pagina 5">
            <a:extLst>
              <a:ext uri="{FF2B5EF4-FFF2-40B4-BE49-F238E27FC236}">
                <a16:creationId xmlns:a16="http://schemas.microsoft.com/office/drawing/2014/main" id="{99E2AB44-AAA4-4A04-906D-70E25EE8FB5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FAE5FEE0-5D7F-4771-9154-EBA133018650}"/>
              </a:ext>
            </a:extLst>
          </p:cNvPr>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32524658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DFC89D-4F36-4FE3-83B8-22580ABC9D2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FDB8563-2764-4532-B5EB-7B7D9339CE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D688A152-F2AD-49AA-9BDA-B3DD51B531DD}"/>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54185352-6964-459B-9CB6-4B5D100B17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224ED8B-0B5E-4B67-B9D0-CBD2E68EE2A9}"/>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BCCC78AE-4DD8-4ADD-9DB8-B83DB1B9B4CC}"/>
              </a:ext>
            </a:extLst>
          </p:cNvPr>
          <p:cNvSpPr>
            <a:spLocks noGrp="1"/>
          </p:cNvSpPr>
          <p:nvPr>
            <p:ph type="dt" sz="half" idx="10"/>
          </p:nvPr>
        </p:nvSpPr>
        <p:spPr/>
        <p:txBody>
          <a:bodyPr/>
          <a:lstStyle/>
          <a:p>
            <a:fld id="{80A77A51-FA6F-494D-98CE-CACF588D80A2}" type="datetimeFigureOut">
              <a:rPr lang="it-IT" smtClean="0"/>
              <a:t>09/01/2025</a:t>
            </a:fld>
            <a:endParaRPr lang="it-IT"/>
          </a:p>
        </p:txBody>
      </p:sp>
      <p:sp>
        <p:nvSpPr>
          <p:cNvPr id="8" name="Segnaposto piè di pagina 7">
            <a:extLst>
              <a:ext uri="{FF2B5EF4-FFF2-40B4-BE49-F238E27FC236}">
                <a16:creationId xmlns:a16="http://schemas.microsoft.com/office/drawing/2014/main" id="{94EEC916-4891-4CB9-850A-A64AD235F82C}"/>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8181746C-2FE6-44CC-AC9B-64614679C56C}"/>
              </a:ext>
            </a:extLst>
          </p:cNvPr>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29798454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491ED2-6550-4D2F-8A0C-10A5B6CAC77C}"/>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7DC4452-59E7-4DA0-A1FB-689C5E04AD94}"/>
              </a:ext>
            </a:extLst>
          </p:cNvPr>
          <p:cNvSpPr>
            <a:spLocks noGrp="1"/>
          </p:cNvSpPr>
          <p:nvPr>
            <p:ph type="dt" sz="half" idx="10"/>
          </p:nvPr>
        </p:nvSpPr>
        <p:spPr/>
        <p:txBody>
          <a:bodyPr/>
          <a:lstStyle/>
          <a:p>
            <a:fld id="{80A77A51-FA6F-494D-98CE-CACF588D80A2}" type="datetimeFigureOut">
              <a:rPr lang="it-IT" smtClean="0"/>
              <a:t>09/01/2025</a:t>
            </a:fld>
            <a:endParaRPr lang="it-IT"/>
          </a:p>
        </p:txBody>
      </p:sp>
      <p:sp>
        <p:nvSpPr>
          <p:cNvPr id="4" name="Segnaposto piè di pagina 3">
            <a:extLst>
              <a:ext uri="{FF2B5EF4-FFF2-40B4-BE49-F238E27FC236}">
                <a16:creationId xmlns:a16="http://schemas.microsoft.com/office/drawing/2014/main" id="{D0AA16FB-E106-49D9-94AA-1B5790313338}"/>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1890E520-E4A1-45FC-BA92-B1A974EBDB5F}"/>
              </a:ext>
            </a:extLst>
          </p:cNvPr>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41191403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835D318-5891-4638-9086-66B2A2BF7E93}"/>
              </a:ext>
            </a:extLst>
          </p:cNvPr>
          <p:cNvSpPr>
            <a:spLocks noGrp="1"/>
          </p:cNvSpPr>
          <p:nvPr>
            <p:ph type="dt" sz="half" idx="10"/>
          </p:nvPr>
        </p:nvSpPr>
        <p:spPr/>
        <p:txBody>
          <a:bodyPr/>
          <a:lstStyle/>
          <a:p>
            <a:fld id="{80A77A51-FA6F-494D-98CE-CACF588D80A2}" type="datetimeFigureOut">
              <a:rPr lang="it-IT" smtClean="0"/>
              <a:t>09/01/2025</a:t>
            </a:fld>
            <a:endParaRPr lang="it-IT"/>
          </a:p>
        </p:txBody>
      </p:sp>
      <p:sp>
        <p:nvSpPr>
          <p:cNvPr id="3" name="Segnaposto piè di pagina 2">
            <a:extLst>
              <a:ext uri="{FF2B5EF4-FFF2-40B4-BE49-F238E27FC236}">
                <a16:creationId xmlns:a16="http://schemas.microsoft.com/office/drawing/2014/main" id="{3D104F02-C725-4038-AC1B-A6EF4F0256C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65A526D4-6EFD-47CC-AD00-B4A418345577}"/>
              </a:ext>
            </a:extLst>
          </p:cNvPr>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2266306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656BF4-05EA-4F0C-B6BE-6D2B78965491}"/>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79EA700E-3EC5-4DD9-A5FB-DFF77FC2DA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DC593ED-6EC8-48AF-AED5-115AD96F2778}"/>
              </a:ext>
            </a:extLst>
          </p:cNvPr>
          <p:cNvSpPr>
            <a:spLocks noGrp="1"/>
          </p:cNvSpPr>
          <p:nvPr>
            <p:ph type="dt" sz="half" idx="10"/>
          </p:nvPr>
        </p:nvSpPr>
        <p:spPr/>
        <p:txBody>
          <a:bodyPr/>
          <a:lstStyle/>
          <a:p>
            <a:fld id="{80A77A51-FA6F-494D-98CE-CACF588D80A2}" type="datetimeFigureOut">
              <a:rPr lang="it-IT" smtClean="0"/>
              <a:t>09/01/2025</a:t>
            </a:fld>
            <a:endParaRPr lang="it-IT"/>
          </a:p>
        </p:txBody>
      </p:sp>
      <p:sp>
        <p:nvSpPr>
          <p:cNvPr id="5" name="Segnaposto piè di pagina 4">
            <a:extLst>
              <a:ext uri="{FF2B5EF4-FFF2-40B4-BE49-F238E27FC236}">
                <a16:creationId xmlns:a16="http://schemas.microsoft.com/office/drawing/2014/main" id="{F46B5C01-2B84-43C6-A509-ACDE8713125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3B32F7C-4FC0-4041-A686-E63D13D477DA}"/>
              </a:ext>
            </a:extLst>
          </p:cNvPr>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14179449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2241B5-9486-4435-A1D6-9D92B5AADF3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95E4E50-025C-4E80-86C2-15CE7DB14D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CF4A5CA-9C3F-4FE5-9487-02A0882AAD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D9ACE5F-E922-4BE8-B436-294DCD6BA995}"/>
              </a:ext>
            </a:extLst>
          </p:cNvPr>
          <p:cNvSpPr>
            <a:spLocks noGrp="1"/>
          </p:cNvSpPr>
          <p:nvPr>
            <p:ph type="dt" sz="half" idx="10"/>
          </p:nvPr>
        </p:nvSpPr>
        <p:spPr/>
        <p:txBody>
          <a:bodyPr/>
          <a:lstStyle/>
          <a:p>
            <a:fld id="{80A77A51-FA6F-494D-98CE-CACF588D80A2}" type="datetimeFigureOut">
              <a:rPr lang="it-IT" smtClean="0"/>
              <a:t>09/01/2025</a:t>
            </a:fld>
            <a:endParaRPr lang="it-IT"/>
          </a:p>
        </p:txBody>
      </p:sp>
      <p:sp>
        <p:nvSpPr>
          <p:cNvPr id="6" name="Segnaposto piè di pagina 5">
            <a:extLst>
              <a:ext uri="{FF2B5EF4-FFF2-40B4-BE49-F238E27FC236}">
                <a16:creationId xmlns:a16="http://schemas.microsoft.com/office/drawing/2014/main" id="{86703FBF-7613-4357-B236-40216D5CC28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B2A394B-3909-430D-8BF5-300E0C27C292}"/>
              </a:ext>
            </a:extLst>
          </p:cNvPr>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20491055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5714A9-B914-481D-BB7B-B7F9354ACFF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1BBE0622-CE76-46DF-9FE0-B7A62362C8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B0A63C2D-B412-4C51-8F6C-AD524A54A1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1F2AF0F-4C9F-4289-9F5B-402E176861EB}"/>
              </a:ext>
            </a:extLst>
          </p:cNvPr>
          <p:cNvSpPr>
            <a:spLocks noGrp="1"/>
          </p:cNvSpPr>
          <p:nvPr>
            <p:ph type="dt" sz="half" idx="10"/>
          </p:nvPr>
        </p:nvSpPr>
        <p:spPr/>
        <p:txBody>
          <a:bodyPr/>
          <a:lstStyle/>
          <a:p>
            <a:fld id="{80A77A51-FA6F-494D-98CE-CACF588D80A2}" type="datetimeFigureOut">
              <a:rPr lang="it-IT" smtClean="0"/>
              <a:t>09/01/2025</a:t>
            </a:fld>
            <a:endParaRPr lang="it-IT"/>
          </a:p>
        </p:txBody>
      </p:sp>
      <p:sp>
        <p:nvSpPr>
          <p:cNvPr id="6" name="Segnaposto piè di pagina 5">
            <a:extLst>
              <a:ext uri="{FF2B5EF4-FFF2-40B4-BE49-F238E27FC236}">
                <a16:creationId xmlns:a16="http://schemas.microsoft.com/office/drawing/2014/main" id="{AEFA99D3-36B0-43C0-927B-4DA3EC8FCAA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7050868-292F-42AC-805E-C206B5F9B2CC}"/>
              </a:ext>
            </a:extLst>
          </p:cNvPr>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38378045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4170EC-C1E2-4EF9-B2B7-5811FB4D477D}"/>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E63BDFC-A364-4B39-ABCC-094A6E8FFE86}"/>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D7EFA195-0F8B-4E53-A7BE-39D7F49238A6}"/>
              </a:ext>
            </a:extLst>
          </p:cNvPr>
          <p:cNvSpPr>
            <a:spLocks noGrp="1"/>
          </p:cNvSpPr>
          <p:nvPr>
            <p:ph type="dt" sz="half" idx="10"/>
          </p:nvPr>
        </p:nvSpPr>
        <p:spPr/>
        <p:txBody>
          <a:bodyPr/>
          <a:lstStyle/>
          <a:p>
            <a:fld id="{80A77A51-FA6F-494D-98CE-CACF588D80A2}" type="datetimeFigureOut">
              <a:rPr lang="it-IT" smtClean="0"/>
              <a:t>09/01/2025</a:t>
            </a:fld>
            <a:endParaRPr lang="it-IT"/>
          </a:p>
        </p:txBody>
      </p:sp>
      <p:sp>
        <p:nvSpPr>
          <p:cNvPr id="5" name="Segnaposto piè di pagina 4">
            <a:extLst>
              <a:ext uri="{FF2B5EF4-FFF2-40B4-BE49-F238E27FC236}">
                <a16:creationId xmlns:a16="http://schemas.microsoft.com/office/drawing/2014/main" id="{4FEEBF75-211F-4248-B06D-BBA96120F90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B5CA7B8-D64C-4D6E-AF16-9AA312402086}"/>
              </a:ext>
            </a:extLst>
          </p:cNvPr>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35581484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7585B7FF-46F6-47AD-9196-9BC951A73D3A}"/>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FA2028A-53F6-45E1-8ED8-BB2C22D4AEC9}"/>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D7A9979-0434-489D-9476-16D465F37F09}"/>
              </a:ext>
            </a:extLst>
          </p:cNvPr>
          <p:cNvSpPr>
            <a:spLocks noGrp="1"/>
          </p:cNvSpPr>
          <p:nvPr>
            <p:ph type="dt" sz="half" idx="10"/>
          </p:nvPr>
        </p:nvSpPr>
        <p:spPr/>
        <p:txBody>
          <a:bodyPr/>
          <a:lstStyle/>
          <a:p>
            <a:fld id="{80A77A51-FA6F-494D-98CE-CACF588D80A2}" type="datetimeFigureOut">
              <a:rPr lang="it-IT" smtClean="0"/>
              <a:t>09/01/2025</a:t>
            </a:fld>
            <a:endParaRPr lang="it-IT"/>
          </a:p>
        </p:txBody>
      </p:sp>
      <p:sp>
        <p:nvSpPr>
          <p:cNvPr id="5" name="Segnaposto piè di pagina 4">
            <a:extLst>
              <a:ext uri="{FF2B5EF4-FFF2-40B4-BE49-F238E27FC236}">
                <a16:creationId xmlns:a16="http://schemas.microsoft.com/office/drawing/2014/main" id="{EF2195C0-6C4C-4353-8BCF-D6077F2932F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B3F0D23-B9AA-4CE1-A59C-C08CD7E85D8E}"/>
              </a:ext>
            </a:extLst>
          </p:cNvPr>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20750677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Date Placeholder 3"/>
          <p:cNvSpPr>
            <a:spLocks noGrp="1"/>
          </p:cNvSpPr>
          <p:nvPr>
            <p:ph type="dt" sz="half" idx="10"/>
          </p:nvPr>
        </p:nvSpPr>
        <p:spPr/>
        <p:txBody>
          <a:bodyPr/>
          <a:lstStyle/>
          <a:p>
            <a:fld id="{80A77A51-FA6F-494D-98CE-CACF588D80A2}" type="datetimeFigureOut">
              <a:rPr lang="it-IT" smtClean="0"/>
              <a:t>09/01/2025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41026871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80A77A51-FA6F-494D-98CE-CACF588D80A2}" type="datetimeFigureOut">
              <a:rPr lang="it-IT" smtClean="0"/>
              <a:t>09/01/2025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40706438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80A77A51-FA6F-494D-98CE-CACF588D80A2}" type="datetimeFigureOut">
              <a:rPr lang="it-IT" smtClean="0"/>
              <a:t>09/01/2025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3739892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a:spLocks noGrp="1"/>
          </p:cNvSpPr>
          <p:nvPr>
            <p:ph type="dt" sz="half" idx="10"/>
          </p:nvPr>
        </p:nvSpPr>
        <p:spPr/>
        <p:txBody>
          <a:bodyPr/>
          <a:lstStyle/>
          <a:p>
            <a:fld id="{80A77A51-FA6F-494D-98CE-CACF588D80A2}" type="datetimeFigureOut">
              <a:rPr lang="it-IT" smtClean="0"/>
              <a:t>09/01/2025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6972041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80A77A51-FA6F-494D-98CE-CACF588D80A2}" type="datetimeFigureOut">
              <a:rPr lang="it-IT" smtClean="0"/>
              <a:t>09/01/2025</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31974078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Date Placeholder 2"/>
          <p:cNvSpPr>
            <a:spLocks noGrp="1"/>
          </p:cNvSpPr>
          <p:nvPr>
            <p:ph type="dt" sz="half" idx="10"/>
          </p:nvPr>
        </p:nvSpPr>
        <p:spPr/>
        <p:txBody>
          <a:bodyPr/>
          <a:lstStyle/>
          <a:p>
            <a:fld id="{80A77A51-FA6F-494D-98CE-CACF588D80A2}" type="datetimeFigureOut">
              <a:rPr lang="it-IT" smtClean="0"/>
              <a:t>09/01/2025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595277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7EFE33-3408-4300-B214-8A176E034D8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8BB8787-A3CA-4D05-84EA-77646C5670AC}"/>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1FCFF701-BAC4-4977-88B3-106CBA1A28ED}"/>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57D437D4-5063-4C2B-A1B7-19218F4D9288}"/>
              </a:ext>
            </a:extLst>
          </p:cNvPr>
          <p:cNvSpPr>
            <a:spLocks noGrp="1"/>
          </p:cNvSpPr>
          <p:nvPr>
            <p:ph type="dt" sz="half" idx="10"/>
          </p:nvPr>
        </p:nvSpPr>
        <p:spPr/>
        <p:txBody>
          <a:bodyPr/>
          <a:lstStyle/>
          <a:p>
            <a:fld id="{80A77A51-FA6F-494D-98CE-CACF588D80A2}" type="datetimeFigureOut">
              <a:rPr lang="it-IT" smtClean="0"/>
              <a:t>09/01/2025</a:t>
            </a:fld>
            <a:endParaRPr lang="it-IT"/>
          </a:p>
        </p:txBody>
      </p:sp>
      <p:sp>
        <p:nvSpPr>
          <p:cNvPr id="6" name="Segnaposto piè di pagina 5">
            <a:extLst>
              <a:ext uri="{FF2B5EF4-FFF2-40B4-BE49-F238E27FC236}">
                <a16:creationId xmlns:a16="http://schemas.microsoft.com/office/drawing/2014/main" id="{A302C1F9-CA41-4157-A9C7-F24C2D2FE1D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102CE5C-B9EC-4515-9ABA-D865AC02D921}"/>
              </a:ext>
            </a:extLst>
          </p:cNvPr>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2549413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A77A51-FA6F-494D-98CE-CACF588D80A2}" type="datetimeFigureOut">
              <a:rPr lang="it-IT" smtClean="0"/>
              <a:t>09/01/2025</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10432929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80A77A51-FA6F-494D-98CE-CACF588D80A2}" type="datetimeFigureOut">
              <a:rPr lang="it-IT" smtClean="0"/>
              <a:t>09/01/2025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11665759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80A77A51-FA6F-494D-98CE-CACF588D80A2}" type="datetimeFigureOut">
              <a:rPr lang="it-IT" smtClean="0"/>
              <a:t>09/01/2025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30152012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80A77A51-FA6F-494D-98CE-CACF588D80A2}" type="datetimeFigureOut">
              <a:rPr lang="it-IT" smtClean="0"/>
              <a:t>09/01/2025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28597769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80A77A51-FA6F-494D-98CE-CACF588D80A2}" type="datetimeFigureOut">
              <a:rPr lang="it-IT" smtClean="0"/>
              <a:t>09/01/2025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30067652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Date Placeholder 3"/>
          <p:cNvSpPr>
            <a:spLocks noGrp="1"/>
          </p:cNvSpPr>
          <p:nvPr>
            <p:ph type="dt" sz="half" idx="10"/>
          </p:nvPr>
        </p:nvSpPr>
        <p:spPr/>
        <p:txBody>
          <a:bodyPr/>
          <a:lstStyle/>
          <a:p>
            <a:fld id="{80A77A51-FA6F-494D-98CE-CACF588D80A2}" type="datetimeFigureOut">
              <a:rPr lang="it-IT" smtClean="0"/>
              <a:t>09/01/2025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3248446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80A77A51-FA6F-494D-98CE-CACF588D80A2}" type="datetimeFigureOut">
              <a:rPr lang="it-IT" smtClean="0"/>
              <a:t>09/01/2025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3755431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80A77A51-FA6F-494D-98CE-CACF588D80A2}" type="datetimeFigureOut">
              <a:rPr lang="it-IT" smtClean="0"/>
              <a:t>09/01/2025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41779594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a:spLocks noGrp="1"/>
          </p:cNvSpPr>
          <p:nvPr>
            <p:ph type="dt" sz="half" idx="10"/>
          </p:nvPr>
        </p:nvSpPr>
        <p:spPr/>
        <p:txBody>
          <a:bodyPr/>
          <a:lstStyle/>
          <a:p>
            <a:fld id="{80A77A51-FA6F-494D-98CE-CACF588D80A2}" type="datetimeFigureOut">
              <a:rPr lang="it-IT" smtClean="0"/>
              <a:t>09/01/2025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30238437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80A77A51-FA6F-494D-98CE-CACF588D80A2}" type="datetimeFigureOut">
              <a:rPr lang="it-IT" smtClean="0"/>
              <a:t>09/01/2025</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1615568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84C3F1-0644-4B6A-AFC6-18183F516B2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2408CFC-DACC-4EAF-AC12-35D61122AE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AF0A4D4-906C-4570-9F2C-D331F041BF6D}"/>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1D77F83D-3343-4E53-8C8D-94DAE44C8A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659FFE22-453E-46D3-BDBD-14A3D53FD53B}"/>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C0556650-A7CB-4D6F-AF38-8B2AF4423EE7}"/>
              </a:ext>
            </a:extLst>
          </p:cNvPr>
          <p:cNvSpPr>
            <a:spLocks noGrp="1"/>
          </p:cNvSpPr>
          <p:nvPr>
            <p:ph type="dt" sz="half" idx="10"/>
          </p:nvPr>
        </p:nvSpPr>
        <p:spPr/>
        <p:txBody>
          <a:bodyPr/>
          <a:lstStyle/>
          <a:p>
            <a:fld id="{80A77A51-FA6F-494D-98CE-CACF588D80A2}" type="datetimeFigureOut">
              <a:rPr lang="it-IT" smtClean="0"/>
              <a:t>09/01/2025</a:t>
            </a:fld>
            <a:endParaRPr lang="it-IT"/>
          </a:p>
        </p:txBody>
      </p:sp>
      <p:sp>
        <p:nvSpPr>
          <p:cNvPr id="8" name="Segnaposto piè di pagina 7">
            <a:extLst>
              <a:ext uri="{FF2B5EF4-FFF2-40B4-BE49-F238E27FC236}">
                <a16:creationId xmlns:a16="http://schemas.microsoft.com/office/drawing/2014/main" id="{3E1326F2-3171-4023-8CD3-442B4CF6F0D4}"/>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90C74814-6649-4355-B9CE-8632145A53C6}"/>
              </a:ext>
            </a:extLst>
          </p:cNvPr>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14754860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Date Placeholder 2"/>
          <p:cNvSpPr>
            <a:spLocks noGrp="1"/>
          </p:cNvSpPr>
          <p:nvPr>
            <p:ph type="dt" sz="half" idx="10"/>
          </p:nvPr>
        </p:nvSpPr>
        <p:spPr/>
        <p:txBody>
          <a:bodyPr/>
          <a:lstStyle/>
          <a:p>
            <a:fld id="{80A77A51-FA6F-494D-98CE-CACF588D80A2}" type="datetimeFigureOut">
              <a:rPr lang="it-IT" smtClean="0"/>
              <a:t>09/01/2025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1386390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A77A51-FA6F-494D-98CE-CACF588D80A2}" type="datetimeFigureOut">
              <a:rPr lang="it-IT" smtClean="0"/>
              <a:t>09/01/2025</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23897916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80A77A51-FA6F-494D-98CE-CACF588D80A2}" type="datetimeFigureOut">
              <a:rPr lang="it-IT" smtClean="0"/>
              <a:t>09/01/2025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15972604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80A77A51-FA6F-494D-98CE-CACF588D80A2}" type="datetimeFigureOut">
              <a:rPr lang="it-IT" smtClean="0"/>
              <a:t>09/01/2025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11867492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80A77A51-FA6F-494D-98CE-CACF588D80A2}" type="datetimeFigureOut">
              <a:rPr lang="it-IT" smtClean="0"/>
              <a:t>09/01/2025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18323974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80A77A51-FA6F-494D-98CE-CACF588D80A2}" type="datetimeFigureOut">
              <a:rPr lang="it-IT" smtClean="0"/>
              <a:t>09/01/2025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1711852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4DEFD2-8AB7-42EC-8BFA-5C9468500426}"/>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64E1118A-E64C-433E-A053-1D969C5A0D86}"/>
              </a:ext>
            </a:extLst>
          </p:cNvPr>
          <p:cNvSpPr>
            <a:spLocks noGrp="1"/>
          </p:cNvSpPr>
          <p:nvPr>
            <p:ph type="dt" sz="half" idx="10"/>
          </p:nvPr>
        </p:nvSpPr>
        <p:spPr/>
        <p:txBody>
          <a:bodyPr/>
          <a:lstStyle/>
          <a:p>
            <a:fld id="{80A77A51-FA6F-494D-98CE-CACF588D80A2}" type="datetimeFigureOut">
              <a:rPr lang="it-IT" smtClean="0"/>
              <a:t>09/01/2025</a:t>
            </a:fld>
            <a:endParaRPr lang="it-IT"/>
          </a:p>
        </p:txBody>
      </p:sp>
      <p:sp>
        <p:nvSpPr>
          <p:cNvPr id="4" name="Segnaposto piè di pagina 3">
            <a:extLst>
              <a:ext uri="{FF2B5EF4-FFF2-40B4-BE49-F238E27FC236}">
                <a16:creationId xmlns:a16="http://schemas.microsoft.com/office/drawing/2014/main" id="{E39B1AAC-900F-447B-939F-F3DA954E0E5A}"/>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E60FDE40-0D7C-448D-B021-F86E8CECF5F2}"/>
              </a:ext>
            </a:extLst>
          </p:cNvPr>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887425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1F514DD-74E5-4150-A8C4-51DD2C84958C}"/>
              </a:ext>
            </a:extLst>
          </p:cNvPr>
          <p:cNvSpPr>
            <a:spLocks noGrp="1"/>
          </p:cNvSpPr>
          <p:nvPr>
            <p:ph type="dt" sz="half" idx="10"/>
          </p:nvPr>
        </p:nvSpPr>
        <p:spPr/>
        <p:txBody>
          <a:bodyPr/>
          <a:lstStyle/>
          <a:p>
            <a:fld id="{80A77A51-FA6F-494D-98CE-CACF588D80A2}" type="datetimeFigureOut">
              <a:rPr lang="it-IT" smtClean="0"/>
              <a:t>09/01/2025</a:t>
            </a:fld>
            <a:endParaRPr lang="it-IT"/>
          </a:p>
        </p:txBody>
      </p:sp>
      <p:sp>
        <p:nvSpPr>
          <p:cNvPr id="3" name="Segnaposto piè di pagina 2">
            <a:extLst>
              <a:ext uri="{FF2B5EF4-FFF2-40B4-BE49-F238E27FC236}">
                <a16:creationId xmlns:a16="http://schemas.microsoft.com/office/drawing/2014/main" id="{002A5547-A8A4-4898-A801-D66E4D781A45}"/>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7211F6AF-EF84-497A-B1BB-A6065838FB98}"/>
              </a:ext>
            </a:extLst>
          </p:cNvPr>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131129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2B30F6-036A-4E44-B9D4-B6534E1E7C7C}"/>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815F18D-CC57-45F1-9793-16E36CE707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63BE7962-8B18-4EEF-A56C-28E0B52B21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F7E602E-7736-4590-9E4A-0AE9F246C9BB}"/>
              </a:ext>
            </a:extLst>
          </p:cNvPr>
          <p:cNvSpPr>
            <a:spLocks noGrp="1"/>
          </p:cNvSpPr>
          <p:nvPr>
            <p:ph type="dt" sz="half" idx="10"/>
          </p:nvPr>
        </p:nvSpPr>
        <p:spPr/>
        <p:txBody>
          <a:bodyPr/>
          <a:lstStyle/>
          <a:p>
            <a:fld id="{80A77A51-FA6F-494D-98CE-CACF588D80A2}" type="datetimeFigureOut">
              <a:rPr lang="it-IT" smtClean="0"/>
              <a:t>09/01/2025</a:t>
            </a:fld>
            <a:endParaRPr lang="it-IT"/>
          </a:p>
        </p:txBody>
      </p:sp>
      <p:sp>
        <p:nvSpPr>
          <p:cNvPr id="6" name="Segnaposto piè di pagina 5">
            <a:extLst>
              <a:ext uri="{FF2B5EF4-FFF2-40B4-BE49-F238E27FC236}">
                <a16:creationId xmlns:a16="http://schemas.microsoft.com/office/drawing/2014/main" id="{0D33FDC4-6FB0-4189-A03D-6EC4A891C52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54457701-EE0B-4565-8DD6-F9D19090579E}"/>
              </a:ext>
            </a:extLst>
          </p:cNvPr>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3819576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D43F35-078E-4C1D-BDD3-F43C6352B8D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7D5335FC-5224-4203-938C-59C7164CA0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DD03A5F3-6439-4089-AC03-568A439405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4F156B0E-7BED-4D14-9811-496334BFD6DE}"/>
              </a:ext>
            </a:extLst>
          </p:cNvPr>
          <p:cNvSpPr>
            <a:spLocks noGrp="1"/>
          </p:cNvSpPr>
          <p:nvPr>
            <p:ph type="dt" sz="half" idx="10"/>
          </p:nvPr>
        </p:nvSpPr>
        <p:spPr/>
        <p:txBody>
          <a:bodyPr/>
          <a:lstStyle/>
          <a:p>
            <a:fld id="{80A77A51-FA6F-494D-98CE-CACF588D80A2}" type="datetimeFigureOut">
              <a:rPr lang="it-IT" smtClean="0"/>
              <a:t>09/01/2025</a:t>
            </a:fld>
            <a:endParaRPr lang="it-IT"/>
          </a:p>
        </p:txBody>
      </p:sp>
      <p:sp>
        <p:nvSpPr>
          <p:cNvPr id="6" name="Segnaposto piè di pagina 5">
            <a:extLst>
              <a:ext uri="{FF2B5EF4-FFF2-40B4-BE49-F238E27FC236}">
                <a16:creationId xmlns:a16="http://schemas.microsoft.com/office/drawing/2014/main" id="{598F3A5C-D59B-4A1F-AA2D-21B6B144607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BE1DEA7-AEB5-42CA-A1E9-ED242A4C2598}"/>
              </a:ext>
            </a:extLst>
          </p:cNvPr>
          <p:cNvSpPr>
            <a:spLocks noGrp="1"/>
          </p:cNvSpPr>
          <p:nvPr>
            <p:ph type="sldNum" sz="quarter" idx="12"/>
          </p:nvPr>
        </p:nvSpPr>
        <p:spPr/>
        <p:txBody>
          <a:bodyPr/>
          <a:lstStyle/>
          <a:p>
            <a:fld id="{19C6DFFB-AAFD-45B3-B6B6-26664472421E}" type="slidenum">
              <a:rPr lang="it-IT" smtClean="0"/>
              <a:t>‹N›</a:t>
            </a:fld>
            <a:endParaRPr lang="it-IT"/>
          </a:p>
        </p:txBody>
      </p:sp>
    </p:spTree>
    <p:extLst>
      <p:ext uri="{BB962C8B-B14F-4D97-AF65-F5344CB8AC3E}">
        <p14:creationId xmlns:p14="http://schemas.microsoft.com/office/powerpoint/2010/main" val="605698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6CBF96FD-4D81-4BEB-9DFF-D2951BA432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02E9712-9F54-4D86-A271-C5000808FB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3A6BF83-10FA-479D-B7FC-80CFF482B0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A77A51-FA6F-494D-98CE-CACF588D80A2}" type="datetimeFigureOut">
              <a:rPr lang="it-IT" smtClean="0"/>
              <a:t>09/01/2025</a:t>
            </a:fld>
            <a:endParaRPr lang="it-IT"/>
          </a:p>
        </p:txBody>
      </p:sp>
      <p:sp>
        <p:nvSpPr>
          <p:cNvPr id="5" name="Segnaposto piè di pagina 4">
            <a:extLst>
              <a:ext uri="{FF2B5EF4-FFF2-40B4-BE49-F238E27FC236}">
                <a16:creationId xmlns:a16="http://schemas.microsoft.com/office/drawing/2014/main" id="{1D22A35F-17F6-477A-929B-149174A709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A9543EDA-1B2F-4F6F-92F7-292E35ADF6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C6DFFB-AAFD-45B3-B6B6-26664472421E}" type="slidenum">
              <a:rPr lang="it-IT" smtClean="0"/>
              <a:t>‹N›</a:t>
            </a:fld>
            <a:endParaRPr lang="it-IT"/>
          </a:p>
        </p:txBody>
      </p:sp>
    </p:spTree>
    <p:extLst>
      <p:ext uri="{BB962C8B-B14F-4D97-AF65-F5344CB8AC3E}">
        <p14:creationId xmlns:p14="http://schemas.microsoft.com/office/powerpoint/2010/main" val="1687038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0A77A51-FA6F-494D-98CE-CACF588D80A2}" type="datetimeFigureOut">
              <a:rPr lang="it-IT" smtClean="0"/>
              <a:t>09/01/2025</a:t>
            </a:fld>
            <a:endParaRPr lang="it-IT"/>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it-IT"/>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9C6DFFB-AAFD-45B3-B6B6-26664472421E}" type="slidenum">
              <a:rPr lang="it-IT" smtClean="0"/>
              <a:t>‹N›</a:t>
            </a:fld>
            <a:endParaRPr lang="it-IT"/>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104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0BDBAB15-9F29-4814-9634-B801F52AE4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0D33372-D46C-4246-9AB6-B9B03A55E9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9CCD0D4-9689-4160-A486-9FF031B8AF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A77A51-FA6F-494D-98CE-CACF588D80A2}" type="datetimeFigureOut">
              <a:rPr lang="it-IT" smtClean="0"/>
              <a:t>09/01/2025</a:t>
            </a:fld>
            <a:endParaRPr lang="it-IT"/>
          </a:p>
        </p:txBody>
      </p:sp>
      <p:sp>
        <p:nvSpPr>
          <p:cNvPr id="5" name="Segnaposto piè di pagina 4">
            <a:extLst>
              <a:ext uri="{FF2B5EF4-FFF2-40B4-BE49-F238E27FC236}">
                <a16:creationId xmlns:a16="http://schemas.microsoft.com/office/drawing/2014/main" id="{AA0B2631-E1FE-4262-86A0-3D658173E4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C7F4870D-4C05-45F6-B96B-1E25EF78B6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C6DFFB-AAFD-45B3-B6B6-26664472421E}" type="slidenum">
              <a:rPr lang="it-IT" smtClean="0"/>
              <a:t>‹N›</a:t>
            </a:fld>
            <a:endParaRPr lang="it-IT"/>
          </a:p>
        </p:txBody>
      </p:sp>
    </p:spTree>
    <p:extLst>
      <p:ext uri="{BB962C8B-B14F-4D97-AF65-F5344CB8AC3E}">
        <p14:creationId xmlns:p14="http://schemas.microsoft.com/office/powerpoint/2010/main" val="275565262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A77A51-FA6F-494D-98CE-CACF588D80A2}" type="datetimeFigureOut">
              <a:rPr lang="it-IT" smtClean="0"/>
              <a:t>09/01/2025</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C6DFFB-AAFD-45B3-B6B6-26664472421E}" type="slidenum">
              <a:rPr lang="it-IT" smtClean="0"/>
              <a:t>‹N›</a:t>
            </a:fld>
            <a:endParaRPr lang="it-IT"/>
          </a:p>
        </p:txBody>
      </p:sp>
    </p:spTree>
    <p:extLst>
      <p:ext uri="{BB962C8B-B14F-4D97-AF65-F5344CB8AC3E}">
        <p14:creationId xmlns:p14="http://schemas.microsoft.com/office/powerpoint/2010/main" val="253083184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A77A51-FA6F-494D-98CE-CACF588D80A2}" type="datetimeFigureOut">
              <a:rPr lang="it-IT" smtClean="0"/>
              <a:t>09/01/2025</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C6DFFB-AAFD-45B3-B6B6-26664472421E}" type="slidenum">
              <a:rPr lang="it-IT" smtClean="0"/>
              <a:t>‹N›</a:t>
            </a:fld>
            <a:endParaRPr lang="it-IT"/>
          </a:p>
        </p:txBody>
      </p:sp>
    </p:spTree>
    <p:extLst>
      <p:ext uri="{BB962C8B-B14F-4D97-AF65-F5344CB8AC3E}">
        <p14:creationId xmlns:p14="http://schemas.microsoft.com/office/powerpoint/2010/main" val="308907710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4.png"/><Relationship Id="rId4" Type="http://schemas.openxmlformats.org/officeDocument/2006/relationships/diagramLayout" Target="../diagrams/layout2.xml"/><Relationship Id="rId9" Type="http://schemas.microsoft.com/office/2007/relationships/hdphoto" Target="../media/hdphoto1.wdp"/></Relationships>
</file>

<file path=ppt/slides/_rels/slide10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70.png"/><Relationship Id="rId7" Type="http://schemas.openxmlformats.org/officeDocument/2006/relationships/image" Target="../media/image10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4.png"/><Relationship Id="rId10" Type="http://schemas.openxmlformats.org/officeDocument/2006/relationships/image" Target="../media/image120.jpg"/><Relationship Id="rId4" Type="http://schemas.openxmlformats.org/officeDocument/2006/relationships/image" Target="../media/image21.png"/><Relationship Id="rId9" Type="http://schemas.openxmlformats.org/officeDocument/2006/relationships/image" Target="../media/image119.png"/></Relationships>
</file>

<file path=ppt/slides/_rels/slide101.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22.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1.jpeg"/><Relationship Id="rId5" Type="http://schemas.openxmlformats.org/officeDocument/2006/relationships/image" Target="../media/image4.png"/><Relationship Id="rId4" Type="http://schemas.openxmlformats.org/officeDocument/2006/relationships/image" Target="../media/image21.png"/></Relationships>
</file>

<file path=ppt/slides/_rels/slide10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24.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23.jpeg"/><Relationship Id="rId5" Type="http://schemas.openxmlformats.org/officeDocument/2006/relationships/image" Target="../media/image4.png"/><Relationship Id="rId4" Type="http://schemas.openxmlformats.org/officeDocument/2006/relationships/image" Target="../media/image21.png"/></Relationships>
</file>

<file path=ppt/slides/_rels/slide1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5.jpeg"/><Relationship Id="rId5" Type="http://schemas.openxmlformats.org/officeDocument/2006/relationships/image" Target="../media/image4.png"/><Relationship Id="rId4" Type="http://schemas.openxmlformats.org/officeDocument/2006/relationships/image" Target="../media/image21.png"/></Relationships>
</file>

<file path=ppt/slides/_rels/slide104.xml.rels><?xml version="1.0" encoding="UTF-8" standalone="yes"?>
<Relationships xmlns="http://schemas.openxmlformats.org/package/2006/relationships"><Relationship Id="rId8" Type="http://schemas.openxmlformats.org/officeDocument/2006/relationships/image" Target="../media/image128.jpeg"/><Relationship Id="rId3" Type="http://schemas.openxmlformats.org/officeDocument/2006/relationships/image" Target="../media/image70.png"/><Relationship Id="rId7" Type="http://schemas.openxmlformats.org/officeDocument/2006/relationships/image" Target="../media/image127.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6.jpeg"/><Relationship Id="rId5" Type="http://schemas.openxmlformats.org/officeDocument/2006/relationships/image" Target="../media/image4.png"/><Relationship Id="rId4" Type="http://schemas.openxmlformats.org/officeDocument/2006/relationships/image" Target="../media/image21.png"/></Relationships>
</file>

<file path=ppt/slides/_rels/slide105.xml.rels><?xml version="1.0" encoding="UTF-8" standalone="yes"?>
<Relationships xmlns="http://schemas.openxmlformats.org/package/2006/relationships"><Relationship Id="rId8" Type="http://schemas.openxmlformats.org/officeDocument/2006/relationships/image" Target="../media/image131.jpeg"/><Relationship Id="rId3" Type="http://schemas.openxmlformats.org/officeDocument/2006/relationships/image" Target="../media/image70.png"/><Relationship Id="rId7" Type="http://schemas.openxmlformats.org/officeDocument/2006/relationships/image" Target="../media/image130.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29.jpeg"/><Relationship Id="rId5" Type="http://schemas.openxmlformats.org/officeDocument/2006/relationships/image" Target="../media/image4.png"/><Relationship Id="rId4" Type="http://schemas.openxmlformats.org/officeDocument/2006/relationships/image" Target="../media/image21.png"/></Relationships>
</file>

<file path=ppt/slides/_rels/slide10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4.png"/><Relationship Id="rId4" Type="http://schemas.openxmlformats.org/officeDocument/2006/relationships/image" Target="../media/image21.png"/></Relationships>
</file>

<file path=ppt/slides/_rels/slide107.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5.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chart" Target="../charts/chart2.xml"/><Relationship Id="rId7"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4.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5.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4.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4.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5.jpe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5.jpe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3.jpeg"/><Relationship Id="rId7" Type="http://schemas.microsoft.com/office/2007/relationships/hdphoto" Target="../media/hdphoto1.wdp"/><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5.jpeg"/><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hyperlink" Target="https://www.myob.com/nz/blog/management-accounting-important-business/" TargetMode="External"/><Relationship Id="rId4" Type="http://schemas.openxmlformats.org/officeDocument/2006/relationships/image" Target="../media/image48.jpeg"/></Relationships>
</file>

<file path=ppt/slides/_rels/slide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www.edilportale.com/news/2015/01/professione/dipendenti-iscritti-agli-albi-professionali-ok-al-lavoro-occasionale-senza-partita-iva_43315_33.htm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hyperlink" Target="https://creativemarket.com/svetabelaya/1360019-Human-resources-hero-banner" TargetMode="External"/><Relationship Id="rId4" Type="http://schemas.openxmlformats.org/officeDocument/2006/relationships/image" Target="../media/image50.jpe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49.jpeg"/><Relationship Id="rId18" Type="http://schemas.openxmlformats.org/officeDocument/2006/relationships/image" Target="../media/image51.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openxmlformats.org/officeDocument/2006/relationships/image" Target="../media/image4.png"/><Relationship Id="rId2" Type="http://schemas.openxmlformats.org/officeDocument/2006/relationships/image" Target="../media/image21.png"/><Relationship Id="rId16" Type="http://schemas.openxmlformats.org/officeDocument/2006/relationships/hyperlink" Target="https://www.myob.com/nz/blog/management-accounting-important-business/" TargetMode="Externa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image" Target="../media/image48.jpeg"/><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hyperlink" Target="http://www.edilportale.com/news/2015/01/professione/dipendenti-iscritti-agli-albi-professionali-ok-al-lavoro-occasionale-senza-partita-iva_43315_33.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5.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24.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35.xml"/><Relationship Id="rId6" Type="http://schemas.microsoft.com/office/2007/relationships/hdphoto" Target="../media/hdphoto1.wdp"/><Relationship Id="rId5" Type="http://schemas.openxmlformats.org/officeDocument/2006/relationships/image" Target="../media/image25.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4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46.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46.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46.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46.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46.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46.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png"/><Relationship Id="rId1" Type="http://schemas.openxmlformats.org/officeDocument/2006/relationships/slideLayout" Target="../slideLayouts/slideLayout46.xml"/><Relationship Id="rId5" Type="http://schemas.microsoft.com/office/2007/relationships/hdphoto" Target="../media/hdphoto1.wdp"/><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4.png"/><Relationship Id="rId1" Type="http://schemas.openxmlformats.org/officeDocument/2006/relationships/slideLayout" Target="../slideLayouts/slideLayout46.xml"/><Relationship Id="rId5" Type="http://schemas.microsoft.com/office/2007/relationships/hdphoto" Target="../media/hdphoto1.wdp"/><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46.xml"/><Relationship Id="rId5" Type="http://schemas.microsoft.com/office/2007/relationships/hdphoto" Target="../media/hdphoto1.wdp"/><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4.png"/><Relationship Id="rId1" Type="http://schemas.openxmlformats.org/officeDocument/2006/relationships/slideLayout" Target="../slideLayouts/slideLayout46.xml"/><Relationship Id="rId6" Type="http://schemas.openxmlformats.org/officeDocument/2006/relationships/image" Target="../media/image62.png"/><Relationship Id="rId5" Type="http://schemas.microsoft.com/office/2007/relationships/hdphoto" Target="../media/hdphoto1.wdp"/><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46.xml"/><Relationship Id="rId6" Type="http://schemas.openxmlformats.org/officeDocument/2006/relationships/image" Target="../media/image64.png"/><Relationship Id="rId5" Type="http://schemas.openxmlformats.org/officeDocument/2006/relationships/image" Target="../media/image63.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46.xml"/><Relationship Id="rId5" Type="http://schemas.openxmlformats.org/officeDocument/2006/relationships/image" Target="../media/image65.jpe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46.xml"/><Relationship Id="rId5" Type="http://schemas.openxmlformats.org/officeDocument/2006/relationships/image" Target="../media/image66.png"/><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46.xml"/><Relationship Id="rId5" Type="http://schemas.openxmlformats.org/officeDocument/2006/relationships/image" Target="../media/image67.jpe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46.xml"/><Relationship Id="rId5" Type="http://schemas.openxmlformats.org/officeDocument/2006/relationships/image" Target="../media/image68.jpeg"/><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46.xml"/><Relationship Id="rId5" Type="http://schemas.openxmlformats.org/officeDocument/2006/relationships/image" Target="../media/image69.jpe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4.png"/><Relationship Id="rId4" Type="http://schemas.openxmlformats.org/officeDocument/2006/relationships/image" Target="../media/image21.png"/></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4.png"/><Relationship Id="rId4" Type="http://schemas.openxmlformats.org/officeDocument/2006/relationships/image" Target="../media/image21.png"/></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4.png"/><Relationship Id="rId4" Type="http://schemas.openxmlformats.org/officeDocument/2006/relationships/image" Target="../media/image21.png"/></Relationships>
</file>

<file path=ppt/slides/_rels/slide69.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4.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4.png"/><Relationship Id="rId4" Type="http://schemas.openxmlformats.org/officeDocument/2006/relationships/image" Target="../media/image21.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4.png"/><Relationship Id="rId4" Type="http://schemas.openxmlformats.org/officeDocument/2006/relationships/image" Target="../media/image21.png"/></Relationships>
</file>

<file path=ppt/slides/_rels/slide7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0.png"/><Relationship Id="rId7"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5.svg"/><Relationship Id="rId5" Type="http://schemas.openxmlformats.org/officeDocument/2006/relationships/image" Target="../media/image4.png"/><Relationship Id="rId10" Type="http://schemas.openxmlformats.org/officeDocument/2006/relationships/image" Target="../media/image74.png"/><Relationship Id="rId4" Type="http://schemas.openxmlformats.org/officeDocument/2006/relationships/image" Target="../media/image21.png"/><Relationship Id="rId9" Type="http://schemas.openxmlformats.org/officeDocument/2006/relationships/image" Target="../media/image80.png"/></Relationships>
</file>

<file path=ppt/slides/_rels/slide7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4.png"/><Relationship Id="rId4" Type="http://schemas.openxmlformats.org/officeDocument/2006/relationships/image" Target="../media/image21.png"/><Relationship Id="rId9" Type="http://schemas.openxmlformats.org/officeDocument/2006/relationships/image" Target="../media/image75.svg"/></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4.png"/><Relationship Id="rId4" Type="http://schemas.openxmlformats.org/officeDocument/2006/relationships/image" Target="../media/image21.png"/></Relationships>
</file>

<file path=ppt/slides/_rels/slide7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0.png"/><Relationship Id="rId7"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4.png"/><Relationship Id="rId4" Type="http://schemas.openxmlformats.org/officeDocument/2006/relationships/image" Target="../media/image21.png"/><Relationship Id="rId9" Type="http://schemas.openxmlformats.org/officeDocument/2006/relationships/image" Target="../media/image85.png"/></Relationships>
</file>

<file path=ppt/slides/_rels/slide7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70.png"/><Relationship Id="rId7" Type="http://schemas.openxmlformats.org/officeDocument/2006/relationships/image" Target="../media/image8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4.png"/><Relationship Id="rId4" Type="http://schemas.openxmlformats.org/officeDocument/2006/relationships/image" Target="../media/image21.png"/></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4.png"/><Relationship Id="rId4" Type="http://schemas.openxmlformats.org/officeDocument/2006/relationships/image" Target="../media/image21.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4.png"/><Relationship Id="rId4" Type="http://schemas.openxmlformats.org/officeDocument/2006/relationships/image" Target="../media/image21.png"/></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4.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4.png"/><Relationship Id="rId4" Type="http://schemas.openxmlformats.org/officeDocument/2006/relationships/image" Target="../media/image21.png"/></Relationships>
</file>

<file path=ppt/slides/_rels/slide81.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4.png"/><Relationship Id="rId4" Type="http://schemas.openxmlformats.org/officeDocument/2006/relationships/image" Target="../media/image21.png"/></Relationships>
</file>

<file path=ppt/slides/_rels/slide8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4.png"/><Relationship Id="rId4" Type="http://schemas.openxmlformats.org/officeDocument/2006/relationships/image" Target="../media/image21.png"/><Relationship Id="rId9" Type="http://schemas.openxmlformats.org/officeDocument/2006/relationships/image" Target="../media/image75.svg"/></Relationships>
</file>

<file path=ppt/slides/_rels/slide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72.png"/><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72.png"/><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95.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4.png"/><Relationship Id="rId4" Type="http://schemas.openxmlformats.org/officeDocument/2006/relationships/image" Target="../media/image21.png"/></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96.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4.png"/><Relationship Id="rId4" Type="http://schemas.openxmlformats.org/officeDocument/2006/relationships/image" Target="../media/image21.png"/></Relationships>
</file>

<file path=ppt/slides/_rels/slide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72.png"/><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8.jpeg"/><Relationship Id="rId5" Type="http://schemas.openxmlformats.org/officeDocument/2006/relationships/image" Target="../media/image72.png"/><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9.jpeg"/><Relationship Id="rId5" Type="http://schemas.openxmlformats.org/officeDocument/2006/relationships/image" Target="../media/image7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72.png"/><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0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4.png"/><Relationship Id="rId4" Type="http://schemas.openxmlformats.org/officeDocument/2006/relationships/image" Target="../media/image21.png"/></Relationships>
</file>

<file path=ppt/slides/_rels/slide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4.png"/><Relationship Id="rId4" Type="http://schemas.openxmlformats.org/officeDocument/2006/relationships/image" Target="../media/image21.png"/></Relationships>
</file>

<file path=ppt/slides/_rels/slide9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70.png"/><Relationship Id="rId7"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4.png"/><Relationship Id="rId10" Type="http://schemas.openxmlformats.org/officeDocument/2006/relationships/image" Target="../media/image107.png"/><Relationship Id="rId4" Type="http://schemas.openxmlformats.org/officeDocument/2006/relationships/image" Target="../media/image21.png"/><Relationship Id="rId9" Type="http://schemas.openxmlformats.org/officeDocument/2006/relationships/image" Target="../media/image106.png"/></Relationships>
</file>

<file path=ppt/slides/_rels/slide9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70.png"/><Relationship Id="rId7" Type="http://schemas.openxmlformats.org/officeDocument/2006/relationships/image" Target="../media/image108.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image" Target="../media/image4.png"/><Relationship Id="rId4" Type="http://schemas.openxmlformats.org/officeDocument/2006/relationships/image" Target="../media/image21.png"/><Relationship Id="rId9" Type="http://schemas.openxmlformats.org/officeDocument/2006/relationships/image" Target="../media/image103.png"/></Relationships>
</file>

<file path=ppt/slides/_rels/slide9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4.png"/><Relationship Id="rId4" Type="http://schemas.openxmlformats.org/officeDocument/2006/relationships/image" Target="../media/image21.png"/></Relationships>
</file>

<file path=ppt/slides/_rels/slide96.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image" Target="../media/image70.png"/><Relationship Id="rId7" Type="http://schemas.openxmlformats.org/officeDocument/2006/relationships/image" Target="../media/image111.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0.jpeg"/><Relationship Id="rId5" Type="http://schemas.openxmlformats.org/officeDocument/2006/relationships/image" Target="../media/image4.png"/><Relationship Id="rId4" Type="http://schemas.openxmlformats.org/officeDocument/2006/relationships/image" Target="../media/image21.png"/></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4.png"/><Relationship Id="rId4" Type="http://schemas.openxmlformats.org/officeDocument/2006/relationships/image" Target="../media/image21.png"/></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1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4.png"/><Relationship Id="rId4" Type="http://schemas.openxmlformats.org/officeDocument/2006/relationships/image" Target="../media/image21.png"/></Relationships>
</file>

<file path=ppt/slides/_rels/slide99.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70.png"/><Relationship Id="rId7" Type="http://schemas.openxmlformats.org/officeDocument/2006/relationships/image" Target="../media/image11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4.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5B5E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Freeform: Shape 19">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Segnaposto contenuto 4" descr="Immagine che contiene disegnando&#10;&#10;Descrizione generata automaticamente">
            <a:extLst>
              <a:ext uri="{FF2B5EF4-FFF2-40B4-BE49-F238E27FC236}">
                <a16:creationId xmlns:a16="http://schemas.microsoft.com/office/drawing/2014/main" id="{7D223F47-FCF0-4D69-A184-84A265FB597E}"/>
              </a:ext>
            </a:extLst>
          </p:cNvPr>
          <p:cNvPicPr>
            <a:picLocks noChangeAspect="1"/>
          </p:cNvPicPr>
          <p:nvPr/>
        </p:nvPicPr>
        <p:blipFill rotWithShape="1">
          <a:blip r:embed="rId4">
            <a:extLst>
              <a:ext uri="{28A0092B-C50C-407E-A947-70E740481C1C}">
                <a14:useLocalDpi xmlns:a14="http://schemas.microsoft.com/office/drawing/2010/main" val="0"/>
              </a:ext>
            </a:extLst>
          </a:blip>
          <a:srcRect l="16092" r="20946"/>
          <a:stretch/>
        </p:blipFill>
        <p:spPr>
          <a:xfrm>
            <a:off x="2766252" y="1484144"/>
            <a:ext cx="6659495" cy="3887023"/>
          </a:xfrm>
          <a:prstGeom prst="rect">
            <a:avLst/>
          </a:prstGeom>
        </p:spPr>
      </p:pic>
      <p:sp>
        <p:nvSpPr>
          <p:cNvPr id="12" name="Rettangolo 11">
            <a:extLst>
              <a:ext uri="{FF2B5EF4-FFF2-40B4-BE49-F238E27FC236}">
                <a16:creationId xmlns:a16="http://schemas.microsoft.com/office/drawing/2014/main" id="{B3448C16-030A-4CE8-862A-079631A1138F}"/>
              </a:ext>
            </a:extLst>
          </p:cNvPr>
          <p:cNvSpPr/>
          <p:nvPr/>
        </p:nvSpPr>
        <p:spPr>
          <a:xfrm>
            <a:off x="4344025" y="4679214"/>
            <a:ext cx="3438630" cy="1556907"/>
          </a:xfrm>
          <a:prstGeom prst="rect">
            <a:avLst/>
          </a:prstGeom>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a:bodyPr>
          <a:lstStyle/>
          <a:p>
            <a:pPr algn="ctr">
              <a:lnSpc>
                <a:spcPct val="90000"/>
              </a:lnSpc>
              <a:spcAft>
                <a:spcPts val="600"/>
              </a:spcAft>
            </a:pPr>
            <a:r>
              <a:rPr lang="en-US" sz="1500" b="1" i="1" dirty="0">
                <a:ln w="0"/>
                <a:solidFill>
                  <a:srgbClr val="5B5E93"/>
                </a:solidFill>
                <a:effectLst>
                  <a:outerShdw blurRad="38100" dist="25400" dir="5400000" algn="ctr" rotWithShape="0">
                    <a:srgbClr val="6E747A">
                      <a:alpha val="43000"/>
                    </a:srgbClr>
                  </a:outerShdw>
                </a:effectLst>
              </a:rPr>
              <a:t>Gruppo 8:</a:t>
            </a:r>
          </a:p>
          <a:p>
            <a:pPr algn="ctr">
              <a:lnSpc>
                <a:spcPct val="90000"/>
              </a:lnSpc>
              <a:spcAft>
                <a:spcPts val="600"/>
              </a:spcAft>
            </a:pPr>
            <a:r>
              <a:rPr lang="en-US" sz="1500" b="1" i="1" dirty="0">
                <a:solidFill>
                  <a:schemeClr val="tx1"/>
                </a:solidFill>
              </a:rPr>
              <a:t>Benedetto </a:t>
            </a:r>
            <a:r>
              <a:rPr lang="en-US" sz="1500" b="1" i="1">
                <a:solidFill>
                  <a:schemeClr val="tx1"/>
                </a:solidFill>
              </a:rPr>
              <a:t>Padula s257104</a:t>
            </a:r>
          </a:p>
          <a:p>
            <a:pPr algn="ctr">
              <a:lnSpc>
                <a:spcPct val="90000"/>
              </a:lnSpc>
              <a:spcAft>
                <a:spcPts val="600"/>
              </a:spcAft>
            </a:pPr>
            <a:r>
              <a:rPr lang="en-US" sz="1500" b="1" i="1" dirty="0">
                <a:solidFill>
                  <a:schemeClr val="tx1"/>
                </a:solidFill>
              </a:rPr>
              <a:t>Assunta Valentina Aprile s265089</a:t>
            </a:r>
          </a:p>
          <a:p>
            <a:pPr algn="ctr">
              <a:lnSpc>
                <a:spcPct val="90000"/>
              </a:lnSpc>
              <a:spcAft>
                <a:spcPts val="600"/>
              </a:spcAft>
            </a:pPr>
            <a:r>
              <a:rPr lang="en-US" sz="1500" b="1" i="1" dirty="0">
                <a:solidFill>
                  <a:schemeClr val="tx1"/>
                </a:solidFill>
              </a:rPr>
              <a:t>Valerio Lenti s267002</a:t>
            </a:r>
          </a:p>
          <a:p>
            <a:pPr algn="ctr">
              <a:lnSpc>
                <a:spcPct val="90000"/>
              </a:lnSpc>
              <a:spcAft>
                <a:spcPts val="600"/>
              </a:spcAft>
            </a:pPr>
            <a:r>
              <a:rPr lang="en-US" sz="1500" b="1" i="1" dirty="0">
                <a:solidFill>
                  <a:schemeClr val="tx1"/>
                </a:solidFill>
              </a:rPr>
              <a:t>Edoardo </a:t>
            </a:r>
            <a:r>
              <a:rPr lang="en-US" sz="1500" b="1" i="1" dirty="0" err="1">
                <a:solidFill>
                  <a:schemeClr val="tx1"/>
                </a:solidFill>
              </a:rPr>
              <a:t>Marzi</a:t>
            </a:r>
            <a:r>
              <a:rPr lang="en-US" sz="1500" b="1" i="1" dirty="0">
                <a:solidFill>
                  <a:schemeClr val="tx1"/>
                </a:solidFill>
              </a:rPr>
              <a:t> s264977</a:t>
            </a:r>
          </a:p>
        </p:txBody>
      </p:sp>
      <p:pic>
        <p:nvPicPr>
          <p:cNvPr id="13" name="Picture 2" descr="Politecnico di Torino">
            <a:extLst>
              <a:ext uri="{FF2B5EF4-FFF2-40B4-BE49-F238E27FC236}">
                <a16:creationId xmlns:a16="http://schemas.microsoft.com/office/drawing/2014/main" id="{95ECA681-E178-4EE6-B0EC-63CEE1FE6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0757" y="209784"/>
            <a:ext cx="2254396" cy="1064576"/>
          </a:xfrm>
          <a:prstGeom prst="rect">
            <a:avLst/>
          </a:prstGeom>
          <a:noFill/>
          <a:extLst>
            <a:ext uri="{909E8E84-426E-40DD-AFC4-6F175D3DCCD1}">
              <a14:hiddenFill xmlns:a14="http://schemas.microsoft.com/office/drawing/2010/main">
                <a:solidFill>
                  <a:srgbClr val="FFFFFF"/>
                </a:solidFill>
              </a14:hiddenFill>
            </a:ext>
          </a:extLst>
        </p:spPr>
      </p:pic>
      <p:sp>
        <p:nvSpPr>
          <p:cNvPr id="4" name="Rettangolo 3">
            <a:extLst>
              <a:ext uri="{FF2B5EF4-FFF2-40B4-BE49-F238E27FC236}">
                <a16:creationId xmlns:a16="http://schemas.microsoft.com/office/drawing/2014/main" id="{40C7AF66-EA32-49CA-96B4-B85D329DAC0B}"/>
              </a:ext>
            </a:extLst>
          </p:cNvPr>
          <p:cNvSpPr/>
          <p:nvPr/>
        </p:nvSpPr>
        <p:spPr>
          <a:xfrm>
            <a:off x="2902432" y="1476004"/>
            <a:ext cx="6387134" cy="461665"/>
          </a:xfrm>
          <a:prstGeom prst="rect">
            <a:avLst/>
          </a:prstGeom>
          <a:noFill/>
        </p:spPr>
        <p:txBody>
          <a:bodyPr wrap="none" lIns="91440" tIns="45720" rIns="91440" bIns="45720">
            <a:spAutoFit/>
          </a:bodyPr>
          <a:lstStyle/>
          <a:p>
            <a:pPr algn="ctr"/>
            <a:r>
              <a:rPr lang="it-IT" sz="2400" b="0" cap="none" spc="0">
                <a:ln w="0"/>
                <a:solidFill>
                  <a:schemeClr val="tx1"/>
                </a:solidFill>
                <a:effectLst>
                  <a:outerShdw blurRad="38100" dist="19050" dir="2700000" algn="tl" rotWithShape="0">
                    <a:schemeClr val="dk1">
                      <a:alpha val="40000"/>
                    </a:schemeClr>
                  </a:outerShdw>
                </a:effectLst>
              </a:rPr>
              <a:t>Gestione dell’innovazione e sviluppo prodotto ICT</a:t>
            </a:r>
          </a:p>
        </p:txBody>
      </p:sp>
    </p:spTree>
    <p:extLst>
      <p:ext uri="{BB962C8B-B14F-4D97-AF65-F5344CB8AC3E}">
        <p14:creationId xmlns:p14="http://schemas.microsoft.com/office/powerpoint/2010/main" val="3731353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1EDED"/>
        </a:solidFill>
        <a:effectLst/>
      </p:bgPr>
    </p:bg>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74345997-E8A3-4FCC-A4F4-ADB52D9C59B6}"/>
              </a:ext>
            </a:extLst>
          </p:cNvPr>
          <p:cNvSpPr>
            <a:spLocks noChangeArrowheads="1"/>
          </p:cNvSpPr>
          <p:nvPr/>
        </p:nvSpPr>
        <p:spPr bwMode="auto">
          <a:xfrm>
            <a:off x="1519311" y="44910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1" name="Rectangle 10">
            <a:extLst>
              <a:ext uri="{FF2B5EF4-FFF2-40B4-BE49-F238E27FC236}">
                <a16:creationId xmlns:a16="http://schemas.microsoft.com/office/drawing/2014/main" id="{38EA2DD9-38FA-4854-8DB4-A176CE5DA604}"/>
              </a:ext>
            </a:extLst>
          </p:cNvPr>
          <p:cNvSpPr>
            <a:spLocks noChangeArrowheads="1"/>
          </p:cNvSpPr>
          <p:nvPr/>
        </p:nvSpPr>
        <p:spPr bwMode="auto">
          <a:xfrm>
            <a:off x="1519311" y="6434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8" name="Titolo 1">
            <a:extLst>
              <a:ext uri="{FF2B5EF4-FFF2-40B4-BE49-F238E27FC236}">
                <a16:creationId xmlns:a16="http://schemas.microsoft.com/office/drawing/2014/main" id="{110B41F3-BA8D-457F-93A1-D9F54DE5D706}"/>
              </a:ext>
            </a:extLst>
          </p:cNvPr>
          <p:cNvSpPr txBox="1">
            <a:spLocks/>
          </p:cNvSpPr>
          <p:nvPr/>
        </p:nvSpPr>
        <p:spPr>
          <a:xfrm>
            <a:off x="884105" y="2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b="1"/>
              <a:t>Il problema del rumore: questionario</a:t>
            </a:r>
          </a:p>
        </p:txBody>
      </p:sp>
      <p:graphicFrame>
        <p:nvGraphicFramePr>
          <p:cNvPr id="6" name="Diagramma 5">
            <a:extLst>
              <a:ext uri="{FF2B5EF4-FFF2-40B4-BE49-F238E27FC236}">
                <a16:creationId xmlns:a16="http://schemas.microsoft.com/office/drawing/2014/main" id="{C3581C79-521C-4619-9BC0-9B7EF44A79A6}"/>
              </a:ext>
            </a:extLst>
          </p:cNvPr>
          <p:cNvGraphicFramePr/>
          <p:nvPr>
            <p:extLst>
              <p:ext uri="{D42A27DB-BD31-4B8C-83A1-F6EECF244321}">
                <p14:modId xmlns:p14="http://schemas.microsoft.com/office/powerpoint/2010/main" val="3153522790"/>
              </p:ext>
            </p:extLst>
          </p:nvPr>
        </p:nvGraphicFramePr>
        <p:xfrm>
          <a:off x="36206" y="786770"/>
          <a:ext cx="11271689" cy="6071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magine 6">
            <a:extLst>
              <a:ext uri="{FF2B5EF4-FFF2-40B4-BE49-F238E27FC236}">
                <a16:creationId xmlns:a16="http://schemas.microsoft.com/office/drawing/2014/main" id="{67EDFF84-5148-4057-9698-89D4CE3C4BE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10315191" y="92125"/>
            <a:ext cx="1791465" cy="413415"/>
          </a:xfrm>
          <a:prstGeom prst="rect">
            <a:avLst/>
          </a:prstGeom>
        </p:spPr>
      </p:pic>
      <p:pic>
        <p:nvPicPr>
          <p:cNvPr id="10" name="Picture 2" descr="Politecnico di Torino">
            <a:extLst>
              <a:ext uri="{FF2B5EF4-FFF2-40B4-BE49-F238E27FC236}">
                <a16:creationId xmlns:a16="http://schemas.microsoft.com/office/drawing/2014/main" id="{BF755C28-413E-4956-86C7-E906FF3865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8016" y="46941"/>
            <a:ext cx="13716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703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266DBEB7-D57B-47C7-81E9-F80F62DC4F3B}"/>
              </a:ext>
            </a:extLst>
          </p:cNvPr>
          <p:cNvSpPr txBox="1"/>
          <p:nvPr/>
        </p:nvSpPr>
        <p:spPr>
          <a:xfrm>
            <a:off x="80708" y="2721114"/>
            <a:ext cx="3485249" cy="14157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a:ln>
                  <a:noFill/>
                </a:ln>
                <a:solidFill>
                  <a:prstClr val="black">
                    <a:lumMod val="75000"/>
                    <a:lumOff val="25000"/>
                  </a:prstClr>
                </a:solidFill>
                <a:effectLst/>
                <a:uLnTx/>
                <a:uFillTx/>
                <a:latin typeface="Calibri Light" panose="020F0302020204030204"/>
                <a:ea typeface="Gadugi" panose="020B0502040204020203" pitchFamily="34" charset="0"/>
                <a:cs typeface="+mn-cs"/>
              </a:rPr>
              <a:t>IMPLEMENTAZIONE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200" b="0" i="0" u="none" strike="noStrike" kern="1200" cap="none" spc="0" normalizeH="0" baseline="0" noProof="0">
                <a:ln>
                  <a:noFill/>
                </a:ln>
                <a:solidFill>
                  <a:srgbClr val="3E8853"/>
                </a:solidFill>
                <a:effectLst/>
                <a:uLnTx/>
                <a:uFillTx/>
                <a:latin typeface="Calibri" panose="020F0502020204030204"/>
                <a:ea typeface="+mn-ea"/>
                <a:cs typeface="+mn-cs"/>
              </a:rPr>
              <a:t>Architettura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100" b="0" i="0" u="none" strike="noStrike" kern="1200" cap="none" spc="0" normalizeH="0" baseline="0" noProof="0">
                <a:ln>
                  <a:noFill/>
                </a:ln>
                <a:solidFill>
                  <a:srgbClr val="C80000"/>
                </a:solidFill>
                <a:effectLst/>
                <a:uLnTx/>
                <a:uFillTx/>
                <a:latin typeface="Calibri" panose="020F0502020204030204"/>
                <a:ea typeface="+mn-ea"/>
                <a:cs typeface="+mn-cs"/>
              </a:rPr>
              <a:t>APP E MICROFONO REMOTO</a:t>
            </a:r>
          </a:p>
        </p:txBody>
      </p:sp>
      <p:sp>
        <p:nvSpPr>
          <p:cNvPr id="6" name="Nuvola 5">
            <a:extLst>
              <a:ext uri="{FF2B5EF4-FFF2-40B4-BE49-F238E27FC236}">
                <a16:creationId xmlns:a16="http://schemas.microsoft.com/office/drawing/2014/main" id="{E81456D8-AC9E-4F44-8919-148D3280C650}"/>
              </a:ext>
            </a:extLst>
          </p:cNvPr>
          <p:cNvSpPr/>
          <p:nvPr/>
        </p:nvSpPr>
        <p:spPr>
          <a:xfrm>
            <a:off x="8312311" y="348357"/>
            <a:ext cx="1984849" cy="1414400"/>
          </a:xfrm>
          <a:prstGeom prst="cloud">
            <a:avLst/>
          </a:prstGeom>
          <a:no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 name="Immagine 9">
            <a:extLst>
              <a:ext uri="{FF2B5EF4-FFF2-40B4-BE49-F238E27FC236}">
                <a16:creationId xmlns:a16="http://schemas.microsoft.com/office/drawing/2014/main" id="{F45EB112-4836-4135-97DE-69F9D4DC0A65}"/>
              </a:ext>
            </a:extLst>
          </p:cNvPr>
          <p:cNvPicPr>
            <a:picLocks noChangeAspect="1"/>
          </p:cNvPicPr>
          <p:nvPr/>
        </p:nvPicPr>
        <p:blipFill>
          <a:blip r:embed="rId6"/>
          <a:stretch>
            <a:fillRect/>
          </a:stretch>
        </p:blipFill>
        <p:spPr>
          <a:xfrm>
            <a:off x="8780027" y="2684934"/>
            <a:ext cx="1029238" cy="2072262"/>
          </a:xfrm>
          <a:prstGeom prst="rect">
            <a:avLst/>
          </a:prstGeom>
        </p:spPr>
      </p:pic>
      <p:pic>
        <p:nvPicPr>
          <p:cNvPr id="13" name="Immagine 12">
            <a:extLst>
              <a:ext uri="{FF2B5EF4-FFF2-40B4-BE49-F238E27FC236}">
                <a16:creationId xmlns:a16="http://schemas.microsoft.com/office/drawing/2014/main" id="{2081EB04-1E94-44EC-8C38-66AC4CCBEA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34007" y="942297"/>
            <a:ext cx="1351492" cy="213549"/>
          </a:xfrm>
          <a:prstGeom prst="rect">
            <a:avLst/>
          </a:prstGeom>
        </p:spPr>
      </p:pic>
      <p:sp>
        <p:nvSpPr>
          <p:cNvPr id="14" name="Freccia a destra 13">
            <a:extLst>
              <a:ext uri="{FF2B5EF4-FFF2-40B4-BE49-F238E27FC236}">
                <a16:creationId xmlns:a16="http://schemas.microsoft.com/office/drawing/2014/main" id="{01B64F3C-AA2E-4392-B684-F12A63E48783}"/>
              </a:ext>
            </a:extLst>
          </p:cNvPr>
          <p:cNvSpPr/>
          <p:nvPr/>
        </p:nvSpPr>
        <p:spPr>
          <a:xfrm rot="5400000">
            <a:off x="8996226" y="2124880"/>
            <a:ext cx="630979" cy="197932"/>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1CADE4"/>
              </a:solidFill>
              <a:effectLst/>
              <a:uLnTx/>
              <a:uFillTx/>
              <a:latin typeface="Calibri" panose="020F0502020204030204"/>
              <a:ea typeface="+mn-ea"/>
              <a:cs typeface="+mn-cs"/>
            </a:endParaRPr>
          </a:p>
        </p:txBody>
      </p:sp>
      <p:sp>
        <p:nvSpPr>
          <p:cNvPr id="15" name="Freccia a destra 14">
            <a:extLst>
              <a:ext uri="{FF2B5EF4-FFF2-40B4-BE49-F238E27FC236}">
                <a16:creationId xmlns:a16="http://schemas.microsoft.com/office/drawing/2014/main" id="{2F2CBE9D-5813-4541-B6EA-664142307E03}"/>
              </a:ext>
            </a:extLst>
          </p:cNvPr>
          <p:cNvSpPr/>
          <p:nvPr/>
        </p:nvSpPr>
        <p:spPr>
          <a:xfrm rot="10800000">
            <a:off x="7480606" y="3810806"/>
            <a:ext cx="630979" cy="197932"/>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1CADE4"/>
              </a:solidFill>
              <a:effectLst/>
              <a:uLnTx/>
              <a:uFillTx/>
              <a:latin typeface="Calibri" panose="020F0502020204030204"/>
              <a:ea typeface="+mn-ea"/>
              <a:cs typeface="+mn-cs"/>
            </a:endParaRPr>
          </a:p>
        </p:txBody>
      </p:sp>
      <p:sp>
        <p:nvSpPr>
          <p:cNvPr id="16" name="Freccia a destra 15">
            <a:extLst>
              <a:ext uri="{FF2B5EF4-FFF2-40B4-BE49-F238E27FC236}">
                <a16:creationId xmlns:a16="http://schemas.microsoft.com/office/drawing/2014/main" id="{9556CF82-C3FD-493E-BDBA-E5113421B945}"/>
              </a:ext>
            </a:extLst>
          </p:cNvPr>
          <p:cNvSpPr/>
          <p:nvPr/>
        </p:nvSpPr>
        <p:spPr>
          <a:xfrm>
            <a:off x="7480606" y="4188964"/>
            <a:ext cx="630979" cy="197932"/>
          </a:xfrm>
          <a:prstGeom prst="rightArrow">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2683C6"/>
              </a:solidFill>
              <a:effectLst/>
              <a:uLnTx/>
              <a:uFillTx/>
              <a:latin typeface="Calibri" panose="020F0502020204030204"/>
              <a:ea typeface="+mn-ea"/>
              <a:cs typeface="+mn-cs"/>
            </a:endParaRPr>
          </a:p>
        </p:txBody>
      </p:sp>
      <p:pic>
        <p:nvPicPr>
          <p:cNvPr id="19" name="Immagine 18">
            <a:extLst>
              <a:ext uri="{FF2B5EF4-FFF2-40B4-BE49-F238E27FC236}">
                <a16:creationId xmlns:a16="http://schemas.microsoft.com/office/drawing/2014/main" id="{B79A542A-27A7-4684-9085-F5555D6902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06009" y="3264119"/>
            <a:ext cx="1076066" cy="1493077"/>
          </a:xfrm>
          <a:prstGeom prst="rect">
            <a:avLst/>
          </a:prstGeom>
        </p:spPr>
      </p:pic>
      <p:pic>
        <p:nvPicPr>
          <p:cNvPr id="20" name="Immagine 19">
            <a:extLst>
              <a:ext uri="{FF2B5EF4-FFF2-40B4-BE49-F238E27FC236}">
                <a16:creationId xmlns:a16="http://schemas.microsoft.com/office/drawing/2014/main" id="{94BD04C7-90CA-47DA-843C-5ADAB779EC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06009" y="2893819"/>
            <a:ext cx="1076066" cy="1493077"/>
          </a:xfrm>
          <a:prstGeom prst="rect">
            <a:avLst/>
          </a:prstGeom>
        </p:spPr>
      </p:pic>
      <p:pic>
        <p:nvPicPr>
          <p:cNvPr id="21" name="Immagine 20">
            <a:extLst>
              <a:ext uri="{FF2B5EF4-FFF2-40B4-BE49-F238E27FC236}">
                <a16:creationId xmlns:a16="http://schemas.microsoft.com/office/drawing/2014/main" id="{4EF4882D-EF7F-42CE-9039-9EC7BDD9E6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78804" y="3491636"/>
            <a:ext cx="1076066" cy="1493077"/>
          </a:xfrm>
          <a:prstGeom prst="rect">
            <a:avLst/>
          </a:prstGeom>
        </p:spPr>
      </p:pic>
      <p:pic>
        <p:nvPicPr>
          <p:cNvPr id="4" name="Immagine 3" descr="Immagine che contiene cibo, disegnando&#10;&#10;Descrizione generata automaticamente">
            <a:extLst>
              <a:ext uri="{FF2B5EF4-FFF2-40B4-BE49-F238E27FC236}">
                <a16:creationId xmlns:a16="http://schemas.microsoft.com/office/drawing/2014/main" id="{8EFC3CC7-637D-40CC-8459-D94BE5F0C1E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08485" y="5280224"/>
            <a:ext cx="1140638" cy="1246664"/>
          </a:xfrm>
          <a:prstGeom prst="rect">
            <a:avLst/>
          </a:prstGeom>
        </p:spPr>
      </p:pic>
      <p:pic>
        <p:nvPicPr>
          <p:cNvPr id="12" name="Immagine 11" descr="Immagine che contiene cappello, maglietta&#10;&#10;Descrizione generata automaticamente">
            <a:extLst>
              <a:ext uri="{FF2B5EF4-FFF2-40B4-BE49-F238E27FC236}">
                <a16:creationId xmlns:a16="http://schemas.microsoft.com/office/drawing/2014/main" id="{DE821914-2CE5-4C24-BB31-24245FC6AC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25940" y="5012413"/>
            <a:ext cx="971550" cy="1514475"/>
          </a:xfrm>
          <a:prstGeom prst="rect">
            <a:avLst/>
          </a:prstGeom>
        </p:spPr>
      </p:pic>
    </p:spTree>
    <p:extLst>
      <p:ext uri="{BB962C8B-B14F-4D97-AF65-F5344CB8AC3E}">
        <p14:creationId xmlns:p14="http://schemas.microsoft.com/office/powerpoint/2010/main" val="13442273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79062"/>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266DBEB7-D57B-47C7-81E9-F80F62DC4F3B}"/>
              </a:ext>
            </a:extLst>
          </p:cNvPr>
          <p:cNvSpPr txBox="1"/>
          <p:nvPr/>
        </p:nvSpPr>
        <p:spPr>
          <a:xfrm>
            <a:off x="80708" y="2721114"/>
            <a:ext cx="3485249" cy="14157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a:ln>
                  <a:noFill/>
                </a:ln>
                <a:solidFill>
                  <a:prstClr val="black">
                    <a:lumMod val="75000"/>
                    <a:lumOff val="25000"/>
                  </a:prstClr>
                </a:solidFill>
                <a:effectLst/>
                <a:uLnTx/>
                <a:uFillTx/>
                <a:latin typeface="Calibri Light" panose="020F0302020204030204"/>
                <a:ea typeface="Gadugi" panose="020B0502040204020203" pitchFamily="34" charset="0"/>
                <a:cs typeface="+mn-cs"/>
              </a:rPr>
              <a:t>IMPLEMENTAZIONE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200" b="0" i="0" u="none" strike="noStrike" kern="1200" cap="none" spc="0" normalizeH="0" baseline="0" noProof="0">
                <a:ln>
                  <a:noFill/>
                </a:ln>
                <a:solidFill>
                  <a:srgbClr val="3E8853"/>
                </a:solidFill>
                <a:effectLst/>
                <a:uLnTx/>
                <a:uFillTx/>
                <a:latin typeface="Calibri" panose="020F0502020204030204"/>
                <a:ea typeface="+mn-ea"/>
                <a:cs typeface="+mn-cs"/>
              </a:rPr>
              <a:t>User </a:t>
            </a:r>
            <a:r>
              <a:rPr kumimoji="0" lang="it-IT" sz="3200" b="0" i="0" u="none" strike="noStrike" kern="1200" cap="none" spc="0" normalizeH="0" baseline="0" noProof="0" err="1">
                <a:ln>
                  <a:noFill/>
                </a:ln>
                <a:solidFill>
                  <a:srgbClr val="3E8853"/>
                </a:solidFill>
                <a:effectLst/>
                <a:uLnTx/>
                <a:uFillTx/>
                <a:latin typeface="Calibri" panose="020F0502020204030204"/>
                <a:ea typeface="+mn-ea"/>
                <a:cs typeface="+mn-cs"/>
              </a:rPr>
              <a:t>Journey</a:t>
            </a:r>
            <a:endParaRPr kumimoji="0" lang="it-IT" sz="3200" b="0" i="0" u="none" strike="noStrike" kern="1200" cap="none" spc="0" normalizeH="0" baseline="0" noProof="0">
              <a:ln>
                <a:noFill/>
              </a:ln>
              <a:solidFill>
                <a:srgbClr val="3E8853"/>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100" b="0" i="0" u="none" strike="noStrike" kern="1200" cap="none" spc="0" normalizeH="0" baseline="0" noProof="0">
                <a:ln>
                  <a:noFill/>
                </a:ln>
                <a:solidFill>
                  <a:srgbClr val="C80000"/>
                </a:solidFill>
                <a:effectLst/>
                <a:uLnTx/>
                <a:uFillTx/>
                <a:latin typeface="Calibri" panose="020F0502020204030204"/>
                <a:ea typeface="+mn-ea"/>
                <a:cs typeface="+mn-cs"/>
              </a:rPr>
              <a:t>REGISTRAZIONE E LOGIN</a:t>
            </a:r>
          </a:p>
        </p:txBody>
      </p:sp>
      <p:pic>
        <p:nvPicPr>
          <p:cNvPr id="6" name="Immagine 5" descr="Immagine che contiene testo, mappa&#10;&#10;Descrizione generata automaticamente">
            <a:extLst>
              <a:ext uri="{FF2B5EF4-FFF2-40B4-BE49-F238E27FC236}">
                <a16:creationId xmlns:a16="http://schemas.microsoft.com/office/drawing/2014/main" id="{EBFF8BB3-5EF7-485F-BB4A-75E28A91D2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7020" y="1502710"/>
            <a:ext cx="2451296" cy="4902591"/>
          </a:xfrm>
          <a:prstGeom prst="rect">
            <a:avLst/>
          </a:prstGeom>
        </p:spPr>
      </p:pic>
      <p:pic>
        <p:nvPicPr>
          <p:cNvPr id="10" name="Immagine 9" descr="Immagine che contiene testo, mappa&#10;&#10;Descrizione generata automaticamente">
            <a:extLst>
              <a:ext uri="{FF2B5EF4-FFF2-40B4-BE49-F238E27FC236}">
                <a16:creationId xmlns:a16="http://schemas.microsoft.com/office/drawing/2014/main" id="{A99ECA2D-6D24-460D-8081-7D0D2F6F95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2559" y="1500475"/>
            <a:ext cx="2451296" cy="4902592"/>
          </a:xfrm>
          <a:prstGeom prst="rect">
            <a:avLst/>
          </a:prstGeom>
        </p:spPr>
      </p:pic>
    </p:spTree>
    <p:extLst>
      <p:ext uri="{BB962C8B-B14F-4D97-AF65-F5344CB8AC3E}">
        <p14:creationId xmlns:p14="http://schemas.microsoft.com/office/powerpoint/2010/main" val="12692018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6994"/>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266DBEB7-D57B-47C7-81E9-F80F62DC4F3B}"/>
              </a:ext>
            </a:extLst>
          </p:cNvPr>
          <p:cNvSpPr txBox="1"/>
          <p:nvPr/>
        </p:nvSpPr>
        <p:spPr>
          <a:xfrm>
            <a:off x="80708" y="2721114"/>
            <a:ext cx="3713709" cy="140038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a:ln>
                  <a:noFill/>
                </a:ln>
                <a:solidFill>
                  <a:prstClr val="black">
                    <a:lumMod val="75000"/>
                    <a:lumOff val="25000"/>
                  </a:prstClr>
                </a:solidFill>
                <a:effectLst/>
                <a:uLnTx/>
                <a:uFillTx/>
                <a:latin typeface="Calibri Light" panose="020F0302020204030204"/>
                <a:ea typeface="Gadugi" panose="020B0502040204020203" pitchFamily="34" charset="0"/>
                <a:cs typeface="+mn-cs"/>
              </a:rPr>
              <a:t>IMPLEMENTAZIONE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200" b="0" i="0" u="none" strike="noStrike" kern="1200" cap="none" spc="0" normalizeH="0" baseline="0" noProof="0">
                <a:ln>
                  <a:noFill/>
                </a:ln>
                <a:solidFill>
                  <a:srgbClr val="3E8853"/>
                </a:solidFill>
                <a:effectLst/>
                <a:uLnTx/>
                <a:uFillTx/>
                <a:latin typeface="Calibri" panose="020F0502020204030204"/>
                <a:ea typeface="+mn-ea"/>
                <a:cs typeface="+mn-cs"/>
              </a:rPr>
              <a:t>User </a:t>
            </a:r>
            <a:r>
              <a:rPr kumimoji="0" lang="it-IT" sz="3200" b="0" i="0" u="none" strike="noStrike" kern="1200" cap="none" spc="0" normalizeH="0" baseline="0" noProof="0" err="1">
                <a:ln>
                  <a:noFill/>
                </a:ln>
                <a:solidFill>
                  <a:srgbClr val="3E8853"/>
                </a:solidFill>
                <a:effectLst/>
                <a:uLnTx/>
                <a:uFillTx/>
                <a:latin typeface="Calibri" panose="020F0502020204030204"/>
                <a:ea typeface="+mn-ea"/>
                <a:cs typeface="+mn-cs"/>
              </a:rPr>
              <a:t>Journey</a:t>
            </a:r>
            <a:endParaRPr kumimoji="0" lang="it-IT" sz="3200" b="0" i="0" u="none" strike="noStrike" kern="1200" cap="none" spc="0" normalizeH="0" baseline="0" noProof="0">
              <a:ln>
                <a:noFill/>
              </a:ln>
              <a:solidFill>
                <a:srgbClr val="3E8853"/>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100" b="0" i="0" u="none" strike="noStrike" kern="1200" cap="none" spc="0" normalizeH="0" baseline="0" noProof="0">
                <a:ln>
                  <a:noFill/>
                </a:ln>
                <a:solidFill>
                  <a:srgbClr val="C80000"/>
                </a:solidFill>
                <a:effectLst/>
                <a:uLnTx/>
                <a:uFillTx/>
                <a:latin typeface="Calibri" panose="020F0502020204030204"/>
                <a:ea typeface="+mn-ea"/>
                <a:cs typeface="+mn-cs"/>
              </a:rPr>
              <a:t>SELEZIONE UFFICIO OPEN SPACE</a:t>
            </a:r>
          </a:p>
        </p:txBody>
      </p:sp>
      <p:pic>
        <p:nvPicPr>
          <p:cNvPr id="15" name="Immagine 14" descr="Immagine che contiene screenshot&#10;&#10;Descrizione generata automaticamente">
            <a:extLst>
              <a:ext uri="{FF2B5EF4-FFF2-40B4-BE49-F238E27FC236}">
                <a16:creationId xmlns:a16="http://schemas.microsoft.com/office/drawing/2014/main" id="{68C3669C-3EDA-4F8F-A50D-0859F48EB9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8017" y="1507806"/>
            <a:ext cx="2447631" cy="4895261"/>
          </a:xfrm>
          <a:prstGeom prst="rect">
            <a:avLst/>
          </a:prstGeom>
        </p:spPr>
      </p:pic>
      <p:pic>
        <p:nvPicPr>
          <p:cNvPr id="16" name="Immagine 15" descr="Immagine che contiene testo&#10;&#10;Descrizione generata automaticamente">
            <a:extLst>
              <a:ext uri="{FF2B5EF4-FFF2-40B4-BE49-F238E27FC236}">
                <a16:creationId xmlns:a16="http://schemas.microsoft.com/office/drawing/2014/main" id="{2727509C-118A-4EE5-BE0C-46F0A1BD9B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8096" y="1507806"/>
            <a:ext cx="2447631" cy="4895261"/>
          </a:xfrm>
          <a:prstGeom prst="rect">
            <a:avLst/>
          </a:prstGeom>
        </p:spPr>
      </p:pic>
    </p:spTree>
    <p:extLst>
      <p:ext uri="{BB962C8B-B14F-4D97-AF65-F5344CB8AC3E}">
        <p14:creationId xmlns:p14="http://schemas.microsoft.com/office/powerpoint/2010/main" val="12279881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79062"/>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266DBEB7-D57B-47C7-81E9-F80F62DC4F3B}"/>
              </a:ext>
            </a:extLst>
          </p:cNvPr>
          <p:cNvSpPr txBox="1"/>
          <p:nvPr/>
        </p:nvSpPr>
        <p:spPr>
          <a:xfrm>
            <a:off x="80708" y="2721114"/>
            <a:ext cx="3377848" cy="140038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a:ln>
                  <a:noFill/>
                </a:ln>
                <a:solidFill>
                  <a:prstClr val="black">
                    <a:lumMod val="75000"/>
                    <a:lumOff val="25000"/>
                  </a:prstClr>
                </a:solidFill>
                <a:effectLst/>
                <a:uLnTx/>
                <a:uFillTx/>
                <a:latin typeface="Calibri Light" panose="020F0302020204030204"/>
                <a:ea typeface="Gadugi" panose="020B0502040204020203" pitchFamily="34" charset="0"/>
                <a:cs typeface="+mn-cs"/>
              </a:rPr>
              <a:t>IMPLEMENTAZIONE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200" b="0" i="0" u="none" strike="noStrike" kern="1200" cap="none" spc="0" normalizeH="0" baseline="0" noProof="0">
                <a:ln>
                  <a:noFill/>
                </a:ln>
                <a:solidFill>
                  <a:srgbClr val="3E8853"/>
                </a:solidFill>
                <a:effectLst/>
                <a:uLnTx/>
                <a:uFillTx/>
                <a:latin typeface="Calibri" panose="020F0502020204030204"/>
                <a:ea typeface="+mn-ea"/>
                <a:cs typeface="+mn-cs"/>
              </a:rPr>
              <a:t>User </a:t>
            </a:r>
            <a:r>
              <a:rPr kumimoji="0" lang="it-IT" sz="3200" b="0" i="0" u="none" strike="noStrike" kern="1200" cap="none" spc="0" normalizeH="0" baseline="0" noProof="0" err="1">
                <a:ln>
                  <a:noFill/>
                </a:ln>
                <a:solidFill>
                  <a:srgbClr val="3E8853"/>
                </a:solidFill>
                <a:effectLst/>
                <a:uLnTx/>
                <a:uFillTx/>
                <a:latin typeface="Calibri" panose="020F0502020204030204"/>
                <a:ea typeface="+mn-ea"/>
                <a:cs typeface="+mn-cs"/>
              </a:rPr>
              <a:t>Journey</a:t>
            </a:r>
            <a:endParaRPr kumimoji="0" lang="it-IT" sz="3200" b="0" i="0" u="none" strike="noStrike" kern="1200" cap="none" spc="0" normalizeH="0" baseline="0" noProof="0">
              <a:ln>
                <a:noFill/>
              </a:ln>
              <a:solidFill>
                <a:srgbClr val="3E8853"/>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100" b="0" i="0" u="none" strike="noStrike" kern="1200" cap="none" spc="0" normalizeH="0" baseline="0" noProof="0">
                <a:ln>
                  <a:noFill/>
                </a:ln>
                <a:solidFill>
                  <a:srgbClr val="C80000"/>
                </a:solidFill>
                <a:effectLst/>
                <a:uLnTx/>
                <a:uFillTx/>
                <a:latin typeface="Calibri" panose="020F0502020204030204"/>
                <a:ea typeface="+mn-ea"/>
                <a:cs typeface="+mn-cs"/>
              </a:rPr>
              <a:t>CALIBRAZIONE</a:t>
            </a:r>
          </a:p>
        </p:txBody>
      </p:sp>
      <p:pic>
        <p:nvPicPr>
          <p:cNvPr id="10" name="Immagine 9" descr="Immagine che contiene screenshot&#10;&#10;Descrizione generata automaticamente">
            <a:extLst>
              <a:ext uri="{FF2B5EF4-FFF2-40B4-BE49-F238E27FC236}">
                <a16:creationId xmlns:a16="http://schemas.microsoft.com/office/drawing/2014/main" id="{964D6A68-8271-4660-88C4-1757AECB22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3680" y="1397034"/>
            <a:ext cx="2401094" cy="4802187"/>
          </a:xfrm>
          <a:prstGeom prst="rect">
            <a:avLst/>
          </a:prstGeom>
        </p:spPr>
      </p:pic>
    </p:spTree>
    <p:extLst>
      <p:ext uri="{BB962C8B-B14F-4D97-AF65-F5344CB8AC3E}">
        <p14:creationId xmlns:p14="http://schemas.microsoft.com/office/powerpoint/2010/main" val="13152374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6994"/>
            <a:ext cx="3753853" cy="6851006"/>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266DBEB7-D57B-47C7-81E9-F80F62DC4F3B}"/>
              </a:ext>
            </a:extLst>
          </p:cNvPr>
          <p:cNvSpPr txBox="1"/>
          <p:nvPr/>
        </p:nvSpPr>
        <p:spPr>
          <a:xfrm>
            <a:off x="80708" y="2721114"/>
            <a:ext cx="3485249" cy="14157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a:ln>
                  <a:noFill/>
                </a:ln>
                <a:solidFill>
                  <a:prstClr val="black">
                    <a:lumMod val="75000"/>
                    <a:lumOff val="25000"/>
                  </a:prstClr>
                </a:solidFill>
                <a:effectLst/>
                <a:uLnTx/>
                <a:uFillTx/>
                <a:latin typeface="Calibri Light" panose="020F0302020204030204"/>
                <a:ea typeface="Gadugi" panose="020B0502040204020203" pitchFamily="34" charset="0"/>
                <a:cs typeface="+mn-cs"/>
              </a:rPr>
              <a:t>IMPLEMENTAZIONE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200" b="0" i="0" u="none" strike="noStrike" kern="1200" cap="none" spc="0" normalizeH="0" baseline="0" noProof="0">
                <a:ln>
                  <a:noFill/>
                </a:ln>
                <a:solidFill>
                  <a:srgbClr val="3E8853"/>
                </a:solidFill>
                <a:effectLst/>
                <a:uLnTx/>
                <a:uFillTx/>
                <a:latin typeface="Calibri" panose="020F0502020204030204"/>
                <a:ea typeface="+mn-ea"/>
                <a:cs typeface="+mn-cs"/>
              </a:rPr>
              <a:t>User </a:t>
            </a:r>
            <a:r>
              <a:rPr kumimoji="0" lang="it-IT" sz="3200" b="0" i="0" u="none" strike="noStrike" kern="1200" cap="none" spc="0" normalizeH="0" baseline="0" noProof="0" err="1">
                <a:ln>
                  <a:noFill/>
                </a:ln>
                <a:solidFill>
                  <a:srgbClr val="3E8853"/>
                </a:solidFill>
                <a:effectLst/>
                <a:uLnTx/>
                <a:uFillTx/>
                <a:latin typeface="Calibri" panose="020F0502020204030204"/>
                <a:ea typeface="+mn-ea"/>
                <a:cs typeface="+mn-cs"/>
              </a:rPr>
              <a:t>Journey</a:t>
            </a:r>
            <a:endParaRPr kumimoji="0" lang="it-IT" sz="3200" b="0" i="0" u="none" strike="noStrike" kern="1200" cap="none" spc="0" normalizeH="0" baseline="0" noProof="0">
              <a:ln>
                <a:noFill/>
              </a:ln>
              <a:solidFill>
                <a:srgbClr val="3E8853"/>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100" b="0" i="0" u="none" strike="noStrike" kern="1200" cap="none" spc="0" normalizeH="0" baseline="0" noProof="0">
                <a:ln>
                  <a:noFill/>
                </a:ln>
                <a:solidFill>
                  <a:srgbClr val="C80000"/>
                </a:solidFill>
                <a:effectLst/>
                <a:uLnTx/>
                <a:uFillTx/>
                <a:latin typeface="Calibri" panose="020F0502020204030204"/>
                <a:ea typeface="+mn-ea"/>
                <a:cs typeface="+mn-cs"/>
              </a:rPr>
              <a:t>MISURAZIONE</a:t>
            </a:r>
          </a:p>
        </p:txBody>
      </p:sp>
      <p:pic>
        <p:nvPicPr>
          <p:cNvPr id="6" name="Immagine 5">
            <a:extLst>
              <a:ext uri="{FF2B5EF4-FFF2-40B4-BE49-F238E27FC236}">
                <a16:creationId xmlns:a16="http://schemas.microsoft.com/office/drawing/2014/main" id="{19B9C9BB-1F5B-4C2F-9E9E-188F2EABD0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32799" y="1350498"/>
            <a:ext cx="2447631" cy="4895261"/>
          </a:xfrm>
          <a:prstGeom prst="rect">
            <a:avLst/>
          </a:prstGeom>
        </p:spPr>
      </p:pic>
      <p:pic>
        <p:nvPicPr>
          <p:cNvPr id="12" name="Immagine 11">
            <a:extLst>
              <a:ext uri="{FF2B5EF4-FFF2-40B4-BE49-F238E27FC236}">
                <a16:creationId xmlns:a16="http://schemas.microsoft.com/office/drawing/2014/main" id="{F22010F2-96D3-4DD6-91C3-88E0CECCA3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3680" y="1368044"/>
            <a:ext cx="2447631" cy="4895261"/>
          </a:xfrm>
          <a:prstGeom prst="rect">
            <a:avLst/>
          </a:prstGeom>
        </p:spPr>
      </p:pic>
      <p:pic>
        <p:nvPicPr>
          <p:cNvPr id="13" name="Immagine 12">
            <a:extLst>
              <a:ext uri="{FF2B5EF4-FFF2-40B4-BE49-F238E27FC236}">
                <a16:creationId xmlns:a16="http://schemas.microsoft.com/office/drawing/2014/main" id="{1756E07D-932B-4768-B0F1-12D20D77B8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34561" y="1368044"/>
            <a:ext cx="2447631" cy="4895261"/>
          </a:xfrm>
          <a:prstGeom prst="rect">
            <a:avLst/>
          </a:prstGeom>
        </p:spPr>
      </p:pic>
    </p:spTree>
    <p:extLst>
      <p:ext uri="{BB962C8B-B14F-4D97-AF65-F5344CB8AC3E}">
        <p14:creationId xmlns:p14="http://schemas.microsoft.com/office/powerpoint/2010/main" val="16250884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7754"/>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266DBEB7-D57B-47C7-81E9-F80F62DC4F3B}"/>
              </a:ext>
            </a:extLst>
          </p:cNvPr>
          <p:cNvSpPr txBox="1"/>
          <p:nvPr/>
        </p:nvSpPr>
        <p:spPr>
          <a:xfrm>
            <a:off x="80708" y="2721114"/>
            <a:ext cx="3485249" cy="14157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a:ln>
                  <a:noFill/>
                </a:ln>
                <a:solidFill>
                  <a:prstClr val="black">
                    <a:lumMod val="75000"/>
                    <a:lumOff val="25000"/>
                  </a:prstClr>
                </a:solidFill>
                <a:effectLst/>
                <a:uLnTx/>
                <a:uFillTx/>
                <a:latin typeface="Calibri Light" panose="020F0302020204030204"/>
                <a:ea typeface="Gadugi" panose="020B0502040204020203" pitchFamily="34" charset="0"/>
                <a:cs typeface="+mn-cs"/>
              </a:rPr>
              <a:t>IMPLEMENTAZIONE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200" b="0" i="0" u="none" strike="noStrike" kern="1200" cap="none" spc="0" normalizeH="0" baseline="0" noProof="0">
                <a:ln>
                  <a:noFill/>
                </a:ln>
                <a:solidFill>
                  <a:srgbClr val="3E8853"/>
                </a:solidFill>
                <a:effectLst/>
                <a:uLnTx/>
                <a:uFillTx/>
                <a:latin typeface="Calibri" panose="020F0502020204030204"/>
                <a:ea typeface="+mn-ea"/>
                <a:cs typeface="+mn-cs"/>
              </a:rPr>
              <a:t>User </a:t>
            </a:r>
            <a:r>
              <a:rPr kumimoji="0" lang="it-IT" sz="3200" b="0" i="0" u="none" strike="noStrike" kern="1200" cap="none" spc="0" normalizeH="0" baseline="0" noProof="0" err="1">
                <a:ln>
                  <a:noFill/>
                </a:ln>
                <a:solidFill>
                  <a:srgbClr val="3E8853"/>
                </a:solidFill>
                <a:effectLst/>
                <a:uLnTx/>
                <a:uFillTx/>
                <a:latin typeface="Calibri" panose="020F0502020204030204"/>
                <a:ea typeface="+mn-ea"/>
                <a:cs typeface="+mn-cs"/>
              </a:rPr>
              <a:t>Journey</a:t>
            </a:r>
            <a:endParaRPr kumimoji="0" lang="it-IT" sz="3200" b="0" i="0" u="none" strike="noStrike" kern="1200" cap="none" spc="0" normalizeH="0" baseline="0" noProof="0">
              <a:ln>
                <a:noFill/>
              </a:ln>
              <a:solidFill>
                <a:srgbClr val="3E8853"/>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100" b="0" i="0" u="none" strike="noStrike" kern="1200" cap="none" spc="0" normalizeH="0" baseline="0" noProof="0">
                <a:ln>
                  <a:noFill/>
                </a:ln>
                <a:solidFill>
                  <a:srgbClr val="C80000"/>
                </a:solidFill>
                <a:effectLst/>
                <a:uLnTx/>
                <a:uFillTx/>
                <a:latin typeface="Calibri" panose="020F0502020204030204"/>
                <a:ea typeface="+mn-ea"/>
                <a:cs typeface="+mn-cs"/>
              </a:rPr>
              <a:t>SEZIONI AGGIUNTIVE</a:t>
            </a:r>
          </a:p>
        </p:txBody>
      </p:sp>
      <p:pic>
        <p:nvPicPr>
          <p:cNvPr id="17" name="Immagine 16" descr="Immagine che contiene mappa, testo&#10;&#10;Descrizione generata automaticamente">
            <a:extLst>
              <a:ext uri="{FF2B5EF4-FFF2-40B4-BE49-F238E27FC236}">
                <a16:creationId xmlns:a16="http://schemas.microsoft.com/office/drawing/2014/main" id="{01957279-C654-4964-A821-7BEFED37B0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4560" y="1368044"/>
            <a:ext cx="2447631" cy="4895261"/>
          </a:xfrm>
          <a:prstGeom prst="rect">
            <a:avLst/>
          </a:prstGeom>
        </p:spPr>
      </p:pic>
      <p:pic>
        <p:nvPicPr>
          <p:cNvPr id="18" name="Immagine 17">
            <a:extLst>
              <a:ext uri="{FF2B5EF4-FFF2-40B4-BE49-F238E27FC236}">
                <a16:creationId xmlns:a16="http://schemas.microsoft.com/office/drawing/2014/main" id="{43E11B3A-7930-4288-8910-0DC7B44473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2799" y="1368044"/>
            <a:ext cx="2447631" cy="4895261"/>
          </a:xfrm>
          <a:prstGeom prst="rect">
            <a:avLst/>
          </a:prstGeom>
        </p:spPr>
      </p:pic>
      <p:pic>
        <p:nvPicPr>
          <p:cNvPr id="19" name="Immagine 18" descr="Immagine che contiene screenshot&#10;&#10;Descrizione generata automaticamente">
            <a:extLst>
              <a:ext uri="{FF2B5EF4-FFF2-40B4-BE49-F238E27FC236}">
                <a16:creationId xmlns:a16="http://schemas.microsoft.com/office/drawing/2014/main" id="{39E61F71-EA59-4C17-8C19-1B739C9B28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83679" y="1368044"/>
            <a:ext cx="2447631" cy="4895262"/>
          </a:xfrm>
          <a:prstGeom prst="rect">
            <a:avLst/>
          </a:prstGeom>
        </p:spPr>
      </p:pic>
    </p:spTree>
    <p:extLst>
      <p:ext uri="{BB962C8B-B14F-4D97-AF65-F5344CB8AC3E}">
        <p14:creationId xmlns:p14="http://schemas.microsoft.com/office/powerpoint/2010/main" val="13211805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7754"/>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266DBEB7-D57B-47C7-81E9-F80F62DC4F3B}"/>
              </a:ext>
            </a:extLst>
          </p:cNvPr>
          <p:cNvSpPr txBox="1"/>
          <p:nvPr/>
        </p:nvSpPr>
        <p:spPr>
          <a:xfrm>
            <a:off x="80708" y="2721114"/>
            <a:ext cx="3377848" cy="107721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dirty="0">
                <a:ln>
                  <a:noFill/>
                </a:ln>
                <a:solidFill>
                  <a:prstClr val="black">
                    <a:lumMod val="75000"/>
                    <a:lumOff val="25000"/>
                  </a:prstClr>
                </a:solidFill>
                <a:effectLst/>
                <a:uLnTx/>
                <a:uFillTx/>
                <a:latin typeface="Calibri Light" panose="020F0302020204030204"/>
                <a:ea typeface="Gadugi" panose="020B0502040204020203" pitchFamily="34" charset="0"/>
                <a:cs typeface="+mn-cs"/>
              </a:rPr>
              <a:t>IMPLEMENTAZIONE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200" b="0" i="0" u="none" strike="noStrike" kern="1200" cap="none" spc="0" normalizeH="0" baseline="0" noProof="0" dirty="0">
                <a:ln>
                  <a:noFill/>
                </a:ln>
                <a:solidFill>
                  <a:srgbClr val="3E8853"/>
                </a:solidFill>
                <a:effectLst/>
                <a:uLnTx/>
                <a:uFillTx/>
                <a:latin typeface="Calibri" panose="020F0502020204030204"/>
                <a:ea typeface="+mn-ea"/>
                <a:cs typeface="+mn-cs"/>
              </a:rPr>
              <a:t>Prossimi Step</a:t>
            </a:r>
          </a:p>
        </p:txBody>
      </p:sp>
      <p:pic>
        <p:nvPicPr>
          <p:cNvPr id="12" name="Immagine 11">
            <a:extLst>
              <a:ext uri="{FF2B5EF4-FFF2-40B4-BE49-F238E27FC236}">
                <a16:creationId xmlns:a16="http://schemas.microsoft.com/office/drawing/2014/main" id="{51EA3D52-F4A4-4C6D-ACCC-6503B95B81C8}"/>
              </a:ext>
            </a:extLst>
          </p:cNvPr>
          <p:cNvPicPr>
            <a:picLocks noChangeAspect="1"/>
          </p:cNvPicPr>
          <p:nvPr/>
        </p:nvPicPr>
        <p:blipFill>
          <a:blip r:embed="rId6"/>
          <a:stretch>
            <a:fillRect/>
          </a:stretch>
        </p:blipFill>
        <p:spPr>
          <a:xfrm>
            <a:off x="8677275" y="665264"/>
            <a:ext cx="3514725" cy="6181725"/>
          </a:xfrm>
          <a:prstGeom prst="rect">
            <a:avLst/>
          </a:prstGeom>
        </p:spPr>
      </p:pic>
      <p:sp>
        <p:nvSpPr>
          <p:cNvPr id="13" name="Rettangolo 12">
            <a:extLst>
              <a:ext uri="{FF2B5EF4-FFF2-40B4-BE49-F238E27FC236}">
                <a16:creationId xmlns:a16="http://schemas.microsoft.com/office/drawing/2014/main" id="{D7AD3378-48DC-4EDA-B6D4-2C0B9D364F06}"/>
              </a:ext>
            </a:extLst>
          </p:cNvPr>
          <p:cNvSpPr/>
          <p:nvPr/>
        </p:nvSpPr>
        <p:spPr>
          <a:xfrm>
            <a:off x="3242558" y="1691424"/>
            <a:ext cx="6096000" cy="3785652"/>
          </a:xfrm>
          <a:prstGeom prst="rect">
            <a:avLst/>
          </a:prstGeom>
        </p:spPr>
        <p:txBody>
          <a:bodyPr>
            <a:spAutoFit/>
          </a:bodyPr>
          <a:lstStyle/>
          <a:p>
            <a:pPr algn="r"/>
            <a:r>
              <a:rPr lang="it-IT" sz="4800" dirty="0">
                <a:solidFill>
                  <a:srgbClr val="C80000"/>
                </a:solidFill>
              </a:rPr>
              <a:t>SEZIONE STAFF</a:t>
            </a:r>
          </a:p>
          <a:p>
            <a:pPr algn="r"/>
            <a:endParaRPr lang="it-IT" sz="4800" dirty="0"/>
          </a:p>
          <a:p>
            <a:pPr algn="r"/>
            <a:r>
              <a:rPr lang="it-IT" sz="4800" dirty="0">
                <a:solidFill>
                  <a:srgbClr val="C80000"/>
                </a:solidFill>
              </a:rPr>
              <a:t>SITO WEB</a:t>
            </a:r>
          </a:p>
          <a:p>
            <a:pPr algn="r"/>
            <a:endParaRPr lang="it-IT" sz="4800" dirty="0"/>
          </a:p>
          <a:p>
            <a:pPr algn="r"/>
            <a:r>
              <a:rPr lang="it-IT" sz="4800" dirty="0">
                <a:solidFill>
                  <a:srgbClr val="C80000"/>
                </a:solidFill>
              </a:rPr>
              <a:t>OFFLINE SOFTWARE</a:t>
            </a:r>
          </a:p>
        </p:txBody>
      </p:sp>
      <p:sp>
        <p:nvSpPr>
          <p:cNvPr id="14" name="Rettangolo 13">
            <a:extLst>
              <a:ext uri="{FF2B5EF4-FFF2-40B4-BE49-F238E27FC236}">
                <a16:creationId xmlns:a16="http://schemas.microsoft.com/office/drawing/2014/main" id="{7ABB4FAF-F850-46DD-84C5-F8BEB7D2B61B}"/>
              </a:ext>
            </a:extLst>
          </p:cNvPr>
          <p:cNvSpPr/>
          <p:nvPr/>
        </p:nvSpPr>
        <p:spPr>
          <a:xfrm>
            <a:off x="6107468" y="2066980"/>
            <a:ext cx="808235" cy="2862322"/>
          </a:xfrm>
          <a:prstGeom prst="rect">
            <a:avLst/>
          </a:prstGeom>
          <a:effectLst>
            <a:outerShdw dist="50800" dir="5400000" sx="1000" sy="1000" algn="ctr" rotWithShape="0">
              <a:srgbClr val="000000"/>
            </a:outerShdw>
          </a:effectLst>
        </p:spPr>
        <p:txBody>
          <a:bodyPr wrap="square">
            <a:spAutoFit/>
          </a:bodyPr>
          <a:lstStyle/>
          <a:p>
            <a:pPr algn="r"/>
            <a:r>
              <a:rPr lang="it-IT" sz="18000" dirty="0">
                <a:solidFill>
                  <a:srgbClr val="FF4747">
                    <a:alpha val="38000"/>
                  </a:srgbClr>
                </a:solidFill>
              </a:rPr>
              <a:t>2</a:t>
            </a:r>
          </a:p>
        </p:txBody>
      </p:sp>
      <p:sp>
        <p:nvSpPr>
          <p:cNvPr id="15" name="Rettangolo 14">
            <a:extLst>
              <a:ext uri="{FF2B5EF4-FFF2-40B4-BE49-F238E27FC236}">
                <a16:creationId xmlns:a16="http://schemas.microsoft.com/office/drawing/2014/main" id="{0AA15481-D48C-41C0-833E-0BD6F991BD75}"/>
              </a:ext>
            </a:extLst>
          </p:cNvPr>
          <p:cNvSpPr/>
          <p:nvPr/>
        </p:nvSpPr>
        <p:spPr>
          <a:xfrm>
            <a:off x="4861437" y="536504"/>
            <a:ext cx="1354858" cy="2862322"/>
          </a:xfrm>
          <a:prstGeom prst="rect">
            <a:avLst/>
          </a:prstGeom>
          <a:effectLst>
            <a:outerShdw dist="50800" dir="5400000" sx="1000" sy="1000" algn="ctr" rotWithShape="0">
              <a:srgbClr val="000000"/>
            </a:outerShdw>
          </a:effectLst>
        </p:spPr>
        <p:txBody>
          <a:bodyPr wrap="none">
            <a:spAutoFit/>
          </a:bodyPr>
          <a:lstStyle/>
          <a:p>
            <a:pPr algn="r"/>
            <a:r>
              <a:rPr lang="it-IT" sz="18000" dirty="0">
                <a:solidFill>
                  <a:srgbClr val="FF4747">
                    <a:alpha val="38000"/>
                  </a:srgbClr>
                </a:solidFill>
              </a:rPr>
              <a:t>1</a:t>
            </a:r>
          </a:p>
        </p:txBody>
      </p:sp>
      <p:sp>
        <p:nvSpPr>
          <p:cNvPr id="16" name="Rettangolo 15">
            <a:extLst>
              <a:ext uri="{FF2B5EF4-FFF2-40B4-BE49-F238E27FC236}">
                <a16:creationId xmlns:a16="http://schemas.microsoft.com/office/drawing/2014/main" id="{42455226-CCBB-4EDE-84F8-43F9191BBB8C}"/>
              </a:ext>
            </a:extLst>
          </p:cNvPr>
          <p:cNvSpPr/>
          <p:nvPr/>
        </p:nvSpPr>
        <p:spPr>
          <a:xfrm>
            <a:off x="3457316" y="3623265"/>
            <a:ext cx="1354859" cy="2862322"/>
          </a:xfrm>
          <a:prstGeom prst="rect">
            <a:avLst/>
          </a:prstGeom>
          <a:effectLst>
            <a:outerShdw dist="50800" dir="5400000" sx="1000" sy="1000" algn="ctr" rotWithShape="0">
              <a:srgbClr val="000000"/>
            </a:outerShdw>
          </a:effectLst>
        </p:spPr>
        <p:txBody>
          <a:bodyPr wrap="none">
            <a:spAutoFit/>
          </a:bodyPr>
          <a:lstStyle/>
          <a:p>
            <a:pPr algn="r"/>
            <a:r>
              <a:rPr lang="it-IT" sz="18000" dirty="0">
                <a:solidFill>
                  <a:srgbClr val="FF4747">
                    <a:alpha val="38000"/>
                  </a:srgbClr>
                </a:solidFill>
              </a:rPr>
              <a:t>3</a:t>
            </a:r>
          </a:p>
        </p:txBody>
      </p:sp>
    </p:spTree>
    <p:extLst>
      <p:ext uri="{BB962C8B-B14F-4D97-AF65-F5344CB8AC3E}">
        <p14:creationId xmlns:p14="http://schemas.microsoft.com/office/powerpoint/2010/main" val="37795701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2" name="Rectangle 9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E3CC1F7C-AA9B-4E3A-AEAA-30394831A6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452"/>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147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1EDED"/>
        </a:solidFill>
        <a:effectLst/>
      </p:bgPr>
    </p:bg>
    <p:spTree>
      <p:nvGrpSpPr>
        <p:cNvPr id="1" name=""/>
        <p:cNvGrpSpPr/>
        <p:nvPr/>
      </p:nvGrpSpPr>
      <p:grpSpPr>
        <a:xfrm>
          <a:off x="0" y="0"/>
          <a:ext cx="0" cy="0"/>
          <a:chOff x="0" y="0"/>
          <a:chExt cx="0" cy="0"/>
        </a:xfrm>
      </p:grpSpPr>
      <p:sp>
        <p:nvSpPr>
          <p:cNvPr id="28" name="Rettangolo 27">
            <a:extLst>
              <a:ext uri="{FF2B5EF4-FFF2-40B4-BE49-F238E27FC236}">
                <a16:creationId xmlns:a16="http://schemas.microsoft.com/office/drawing/2014/main" id="{0F1819F8-4EDB-4FB7-90F7-D1156BACBCA4}"/>
              </a:ext>
            </a:extLst>
          </p:cNvPr>
          <p:cNvSpPr/>
          <p:nvPr/>
        </p:nvSpPr>
        <p:spPr>
          <a:xfrm>
            <a:off x="324688" y="1634459"/>
            <a:ext cx="6175079" cy="4972085"/>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151" name="Immagine 36" descr="Immagine che contiene screenshot&#10;&#10;Descrizione generata automaticamente">
            <a:extLst>
              <a:ext uri="{FF2B5EF4-FFF2-40B4-BE49-F238E27FC236}">
                <a16:creationId xmlns:a16="http://schemas.microsoft.com/office/drawing/2014/main" id="{F6FB8F04-F271-4F26-8665-EAAE60239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959" y="2433989"/>
            <a:ext cx="6033599" cy="2712583"/>
          </a:xfrm>
          <a:prstGeom prst="rect">
            <a:avLst/>
          </a:prstGeom>
          <a:noFill/>
          <a:extLst>
            <a:ext uri="{909E8E84-426E-40DD-AFC4-6F175D3DCCD1}">
              <a14:hiddenFill xmlns:a14="http://schemas.microsoft.com/office/drawing/2010/main">
                <a:solidFill>
                  <a:srgbClr val="FFFFFF"/>
                </a:solidFill>
              </a14:hiddenFill>
            </a:ext>
          </a:extLst>
        </p:spPr>
      </p:pic>
      <p:sp>
        <p:nvSpPr>
          <p:cNvPr id="27" name="Rettangolo 26">
            <a:extLst>
              <a:ext uri="{FF2B5EF4-FFF2-40B4-BE49-F238E27FC236}">
                <a16:creationId xmlns:a16="http://schemas.microsoft.com/office/drawing/2014/main" id="{6DDEAC4A-BBA3-4997-A586-34C5ADA1B9B1}"/>
              </a:ext>
            </a:extLst>
          </p:cNvPr>
          <p:cNvSpPr/>
          <p:nvPr/>
        </p:nvSpPr>
        <p:spPr>
          <a:xfrm>
            <a:off x="6511346" y="1634459"/>
            <a:ext cx="5306695" cy="4996135"/>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10" name="Grafico 9">
            <a:extLst>
              <a:ext uri="{FF2B5EF4-FFF2-40B4-BE49-F238E27FC236}">
                <a16:creationId xmlns:a16="http://schemas.microsoft.com/office/drawing/2014/main" id="{9BE1DFFE-D31B-47D2-A852-6E3B0C527C69}"/>
              </a:ext>
            </a:extLst>
          </p:cNvPr>
          <p:cNvGraphicFramePr/>
          <p:nvPr>
            <p:extLst>
              <p:ext uri="{D42A27DB-BD31-4B8C-83A1-F6EECF244321}">
                <p14:modId xmlns:p14="http://schemas.microsoft.com/office/powerpoint/2010/main" val="1239861342"/>
              </p:ext>
            </p:extLst>
          </p:nvPr>
        </p:nvGraphicFramePr>
        <p:xfrm>
          <a:off x="6663746" y="1795485"/>
          <a:ext cx="5069881" cy="4544976"/>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9">
            <a:extLst>
              <a:ext uri="{FF2B5EF4-FFF2-40B4-BE49-F238E27FC236}">
                <a16:creationId xmlns:a16="http://schemas.microsoft.com/office/drawing/2014/main" id="{74345997-E8A3-4FCC-A4F4-ADB52D9C59B6}"/>
              </a:ext>
            </a:extLst>
          </p:cNvPr>
          <p:cNvSpPr>
            <a:spLocks noChangeArrowheads="1"/>
          </p:cNvSpPr>
          <p:nvPr/>
        </p:nvSpPr>
        <p:spPr bwMode="auto">
          <a:xfrm>
            <a:off x="1519311" y="44910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1" name="Rectangle 10">
            <a:extLst>
              <a:ext uri="{FF2B5EF4-FFF2-40B4-BE49-F238E27FC236}">
                <a16:creationId xmlns:a16="http://schemas.microsoft.com/office/drawing/2014/main" id="{38EA2DD9-38FA-4854-8DB4-A176CE5DA604}"/>
              </a:ext>
            </a:extLst>
          </p:cNvPr>
          <p:cNvSpPr>
            <a:spLocks noChangeArrowheads="1"/>
          </p:cNvSpPr>
          <p:nvPr/>
        </p:nvSpPr>
        <p:spPr bwMode="auto">
          <a:xfrm>
            <a:off x="1519311" y="6434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6" name="CasellaDiTesto 25">
            <a:extLst>
              <a:ext uri="{FF2B5EF4-FFF2-40B4-BE49-F238E27FC236}">
                <a16:creationId xmlns:a16="http://schemas.microsoft.com/office/drawing/2014/main" id="{64C392C7-8859-47AC-B80B-F7E93C089817}"/>
              </a:ext>
            </a:extLst>
          </p:cNvPr>
          <p:cNvSpPr txBox="1"/>
          <p:nvPr/>
        </p:nvSpPr>
        <p:spPr>
          <a:xfrm>
            <a:off x="10512357" y="6298767"/>
            <a:ext cx="5885716" cy="307777"/>
          </a:xfrm>
          <a:prstGeom prst="rect">
            <a:avLst/>
          </a:prstGeom>
          <a:noFill/>
        </p:spPr>
        <p:txBody>
          <a:bodyPr wrap="square" rtlCol="0">
            <a:spAutoFit/>
          </a:bodyPr>
          <a:lstStyle/>
          <a:p>
            <a:r>
              <a:rPr lang="it-IT" sz="1400"/>
              <a:t>By </a:t>
            </a:r>
            <a:r>
              <a:rPr lang="it-IT" sz="1400" i="1"/>
              <a:t>Plantronics</a:t>
            </a:r>
          </a:p>
        </p:txBody>
      </p:sp>
      <p:sp>
        <p:nvSpPr>
          <p:cNvPr id="29" name="CasellaDiTesto 28">
            <a:extLst>
              <a:ext uri="{FF2B5EF4-FFF2-40B4-BE49-F238E27FC236}">
                <a16:creationId xmlns:a16="http://schemas.microsoft.com/office/drawing/2014/main" id="{9893F8AC-DE46-49A0-B425-3BF7E7E75E17}"/>
              </a:ext>
            </a:extLst>
          </p:cNvPr>
          <p:cNvSpPr txBox="1"/>
          <p:nvPr/>
        </p:nvSpPr>
        <p:spPr>
          <a:xfrm>
            <a:off x="309036" y="6310522"/>
            <a:ext cx="5885716" cy="307777"/>
          </a:xfrm>
          <a:prstGeom prst="rect">
            <a:avLst/>
          </a:prstGeom>
          <a:noFill/>
        </p:spPr>
        <p:txBody>
          <a:bodyPr wrap="square" rtlCol="0">
            <a:spAutoFit/>
          </a:bodyPr>
          <a:lstStyle/>
          <a:p>
            <a:r>
              <a:rPr lang="it-IT" sz="1400"/>
              <a:t>By </a:t>
            </a:r>
            <a:r>
              <a:rPr lang="it-IT" sz="1400" i="1"/>
              <a:t>A </a:t>
            </a:r>
            <a:r>
              <a:rPr lang="it-IT" sz="1400" i="1" err="1"/>
              <a:t>Quiet</a:t>
            </a:r>
            <a:r>
              <a:rPr lang="it-IT" sz="1400" i="1"/>
              <a:t> Space</a:t>
            </a:r>
          </a:p>
        </p:txBody>
      </p:sp>
      <p:pic>
        <p:nvPicPr>
          <p:cNvPr id="30" name="Immagine 2">
            <a:extLst>
              <a:ext uri="{FF2B5EF4-FFF2-40B4-BE49-F238E27FC236}">
                <a16:creationId xmlns:a16="http://schemas.microsoft.com/office/drawing/2014/main" id="{21F614E2-234D-4242-A515-AD04FC2A6D29}"/>
              </a:ext>
            </a:extLst>
          </p:cNvPr>
          <p:cNvPicPr>
            <a:picLocks noChangeAspect="1"/>
          </p:cNvPicPr>
          <p:nvPr/>
        </p:nvPicPr>
        <p:blipFill>
          <a:blip r:embed="rId4">
            <a:alphaModFix amt="50000"/>
          </a:blip>
          <a:stretch>
            <a:fillRect/>
          </a:stretch>
        </p:blipFill>
        <p:spPr>
          <a:xfrm>
            <a:off x="1375433" y="4230859"/>
            <a:ext cx="4841669" cy="3425483"/>
          </a:xfrm>
          <a:prstGeom prst="rect">
            <a:avLst/>
          </a:prstGeom>
          <a:ln>
            <a:noFill/>
          </a:ln>
        </p:spPr>
      </p:pic>
      <p:pic>
        <p:nvPicPr>
          <p:cNvPr id="14" name="Immagine 13">
            <a:extLst>
              <a:ext uri="{FF2B5EF4-FFF2-40B4-BE49-F238E27FC236}">
                <a16:creationId xmlns:a16="http://schemas.microsoft.com/office/drawing/2014/main" id="{CECF603F-BC11-44F2-AF2D-299D26738D7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0315191" y="92125"/>
            <a:ext cx="1791465" cy="413415"/>
          </a:xfrm>
          <a:prstGeom prst="rect">
            <a:avLst/>
          </a:prstGeom>
        </p:spPr>
      </p:pic>
      <p:pic>
        <p:nvPicPr>
          <p:cNvPr id="15" name="Picture 2" descr="Politecnico di Torino">
            <a:extLst>
              <a:ext uri="{FF2B5EF4-FFF2-40B4-BE49-F238E27FC236}">
                <a16:creationId xmlns:a16="http://schemas.microsoft.com/office/drawing/2014/main" id="{FC5C710A-146E-4F9B-82F6-DD03F896C0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016" y="4694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6" name="Titolo 1">
            <a:extLst>
              <a:ext uri="{FF2B5EF4-FFF2-40B4-BE49-F238E27FC236}">
                <a16:creationId xmlns:a16="http://schemas.microsoft.com/office/drawing/2014/main" id="{4CCB25CE-D598-449F-B56A-85BCE967F5DD}"/>
              </a:ext>
            </a:extLst>
          </p:cNvPr>
          <p:cNvSpPr txBox="1">
            <a:spLocks/>
          </p:cNvSpPr>
          <p:nvPr/>
        </p:nvSpPr>
        <p:spPr>
          <a:xfrm>
            <a:off x="884105" y="2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b="1"/>
              <a:t>Il problema del rumore: questionario</a:t>
            </a:r>
          </a:p>
        </p:txBody>
      </p:sp>
    </p:spTree>
    <p:extLst>
      <p:ext uri="{BB962C8B-B14F-4D97-AF65-F5344CB8AC3E}">
        <p14:creationId xmlns:p14="http://schemas.microsoft.com/office/powerpoint/2010/main" val="1554226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1EDED"/>
        </a:solidFill>
        <a:effectLst/>
      </p:bgPr>
    </p:bg>
    <p:spTree>
      <p:nvGrpSpPr>
        <p:cNvPr id="1" name=""/>
        <p:cNvGrpSpPr/>
        <p:nvPr/>
      </p:nvGrpSpPr>
      <p:grpSpPr>
        <a:xfrm>
          <a:off x="0" y="0"/>
          <a:ext cx="0" cy="0"/>
          <a:chOff x="0" y="0"/>
          <a:chExt cx="0" cy="0"/>
        </a:xfrm>
      </p:grpSpPr>
      <p:sp>
        <p:nvSpPr>
          <p:cNvPr id="10" name="Rettangolo 9">
            <a:extLst>
              <a:ext uri="{FF2B5EF4-FFF2-40B4-BE49-F238E27FC236}">
                <a16:creationId xmlns:a16="http://schemas.microsoft.com/office/drawing/2014/main" id="{AE73181E-56D2-4BA3-A2B9-B58E39B48D95}"/>
              </a:ext>
            </a:extLst>
          </p:cNvPr>
          <p:cNvSpPr/>
          <p:nvPr/>
        </p:nvSpPr>
        <p:spPr>
          <a:xfrm>
            <a:off x="6511346" y="1634459"/>
            <a:ext cx="5306695" cy="4996135"/>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E504E4C7-CD44-495A-AEC0-091145BA4E35}"/>
              </a:ext>
            </a:extLst>
          </p:cNvPr>
          <p:cNvSpPr/>
          <p:nvPr/>
        </p:nvSpPr>
        <p:spPr>
          <a:xfrm>
            <a:off x="324688" y="1634459"/>
            <a:ext cx="6175079" cy="4972085"/>
          </a:xfrm>
          <a:prstGeom prst="rect">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descr="Immagine che contiene screenshot, orologio&#10;&#10;Descrizione generata automaticamente">
            <a:extLst>
              <a:ext uri="{FF2B5EF4-FFF2-40B4-BE49-F238E27FC236}">
                <a16:creationId xmlns:a16="http://schemas.microsoft.com/office/drawing/2014/main" id="{958E0579-829B-4044-ADBA-A8BA2BE63C7D}"/>
              </a:ext>
            </a:extLst>
          </p:cNvPr>
          <p:cNvPicPr/>
          <p:nvPr/>
        </p:nvPicPr>
        <p:blipFill>
          <a:blip r:embed="rId2">
            <a:extLst>
              <a:ext uri="{28A0092B-C50C-407E-A947-70E740481C1C}">
                <a14:useLocalDpi xmlns:a14="http://schemas.microsoft.com/office/drawing/2010/main" val="0"/>
              </a:ext>
            </a:extLst>
          </a:blip>
          <a:stretch>
            <a:fillRect/>
          </a:stretch>
        </p:blipFill>
        <p:spPr>
          <a:xfrm>
            <a:off x="1771274" y="4120501"/>
            <a:ext cx="4143192" cy="2398395"/>
          </a:xfrm>
          <a:prstGeom prst="rect">
            <a:avLst/>
          </a:prstGeom>
        </p:spPr>
      </p:pic>
      <p:graphicFrame>
        <p:nvGraphicFramePr>
          <p:cNvPr id="8" name="Grafico 7">
            <a:extLst>
              <a:ext uri="{FF2B5EF4-FFF2-40B4-BE49-F238E27FC236}">
                <a16:creationId xmlns:a16="http://schemas.microsoft.com/office/drawing/2014/main" id="{4A8EB31A-AC7B-4F84-B29E-55BE7382FFA0}"/>
              </a:ext>
            </a:extLst>
          </p:cNvPr>
          <p:cNvGraphicFramePr/>
          <p:nvPr>
            <p:extLst>
              <p:ext uri="{D42A27DB-BD31-4B8C-83A1-F6EECF244321}">
                <p14:modId xmlns:p14="http://schemas.microsoft.com/office/powerpoint/2010/main" val="3935399627"/>
              </p:ext>
            </p:extLst>
          </p:nvPr>
        </p:nvGraphicFramePr>
        <p:xfrm>
          <a:off x="6834542" y="4099006"/>
          <a:ext cx="3408045" cy="2398395"/>
        </p:xfrm>
        <a:graphic>
          <a:graphicData uri="http://schemas.openxmlformats.org/drawingml/2006/chart">
            <c:chart xmlns:c="http://schemas.openxmlformats.org/drawingml/2006/chart" xmlns:r="http://schemas.openxmlformats.org/officeDocument/2006/relationships" r:id="rId3"/>
          </a:graphicData>
        </a:graphic>
      </p:graphicFrame>
      <p:sp>
        <p:nvSpPr>
          <p:cNvPr id="9" name="CasellaDiTesto 8">
            <a:extLst>
              <a:ext uri="{FF2B5EF4-FFF2-40B4-BE49-F238E27FC236}">
                <a16:creationId xmlns:a16="http://schemas.microsoft.com/office/drawing/2014/main" id="{E668B2E7-FA4D-4D84-B1EC-3FAA53796A2E}"/>
              </a:ext>
            </a:extLst>
          </p:cNvPr>
          <p:cNvSpPr txBox="1"/>
          <p:nvPr/>
        </p:nvSpPr>
        <p:spPr>
          <a:xfrm>
            <a:off x="10512357" y="6298767"/>
            <a:ext cx="5885716" cy="307777"/>
          </a:xfrm>
          <a:prstGeom prst="rect">
            <a:avLst/>
          </a:prstGeom>
          <a:noFill/>
        </p:spPr>
        <p:txBody>
          <a:bodyPr wrap="square" rtlCol="0">
            <a:spAutoFit/>
          </a:bodyPr>
          <a:lstStyle/>
          <a:p>
            <a:r>
              <a:rPr lang="it-IT" sz="1400"/>
              <a:t>By </a:t>
            </a:r>
            <a:r>
              <a:rPr lang="it-IT" sz="1400" i="1"/>
              <a:t>Plantronics</a:t>
            </a:r>
          </a:p>
        </p:txBody>
      </p:sp>
      <p:sp>
        <p:nvSpPr>
          <p:cNvPr id="12" name="CasellaDiTesto 11">
            <a:extLst>
              <a:ext uri="{FF2B5EF4-FFF2-40B4-BE49-F238E27FC236}">
                <a16:creationId xmlns:a16="http://schemas.microsoft.com/office/drawing/2014/main" id="{C991C5C7-389A-4AE2-9EBA-71D10482E61C}"/>
              </a:ext>
            </a:extLst>
          </p:cNvPr>
          <p:cNvSpPr txBox="1"/>
          <p:nvPr/>
        </p:nvSpPr>
        <p:spPr>
          <a:xfrm>
            <a:off x="309036" y="6310522"/>
            <a:ext cx="5885716" cy="307777"/>
          </a:xfrm>
          <a:prstGeom prst="rect">
            <a:avLst/>
          </a:prstGeom>
          <a:noFill/>
        </p:spPr>
        <p:txBody>
          <a:bodyPr wrap="square" rtlCol="0">
            <a:spAutoFit/>
          </a:bodyPr>
          <a:lstStyle/>
          <a:p>
            <a:r>
              <a:rPr lang="it-IT" sz="1400"/>
              <a:t>By </a:t>
            </a:r>
            <a:r>
              <a:rPr lang="it-IT" sz="1400" i="1"/>
              <a:t>A </a:t>
            </a:r>
            <a:r>
              <a:rPr lang="it-IT" sz="1400" i="1" err="1"/>
              <a:t>Quiet</a:t>
            </a:r>
            <a:r>
              <a:rPr lang="it-IT" sz="1400" i="1"/>
              <a:t> Space</a:t>
            </a:r>
          </a:p>
        </p:txBody>
      </p:sp>
      <p:cxnSp>
        <p:nvCxnSpPr>
          <p:cNvPr id="3" name="Connettore diritto 2">
            <a:extLst>
              <a:ext uri="{FF2B5EF4-FFF2-40B4-BE49-F238E27FC236}">
                <a16:creationId xmlns:a16="http://schemas.microsoft.com/office/drawing/2014/main" id="{4EDACDB7-16EF-4DFA-9FA6-A6A12FB4AC68}"/>
              </a:ext>
            </a:extLst>
          </p:cNvPr>
          <p:cNvCxnSpPr>
            <a:cxnSpLocks/>
            <a:stCxn id="11" idx="1"/>
          </p:cNvCxnSpPr>
          <p:nvPr/>
        </p:nvCxnSpPr>
        <p:spPr>
          <a:xfrm flipV="1">
            <a:off x="324688" y="4095822"/>
            <a:ext cx="11480589" cy="2468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Immagine 12">
            <a:extLst>
              <a:ext uri="{FF2B5EF4-FFF2-40B4-BE49-F238E27FC236}">
                <a16:creationId xmlns:a16="http://schemas.microsoft.com/office/drawing/2014/main" id="{8ADD2F5E-8564-4AD4-ABC7-E6F712A2773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0315191" y="92125"/>
            <a:ext cx="1791465" cy="413415"/>
          </a:xfrm>
          <a:prstGeom prst="rect">
            <a:avLst/>
          </a:prstGeom>
        </p:spPr>
      </p:pic>
      <p:pic>
        <p:nvPicPr>
          <p:cNvPr id="14" name="Picture 2" descr="Politecnico di Torino">
            <a:extLst>
              <a:ext uri="{FF2B5EF4-FFF2-40B4-BE49-F238E27FC236}">
                <a16:creationId xmlns:a16="http://schemas.microsoft.com/office/drawing/2014/main" id="{B212FDA0-4B9D-47A0-9012-E0C0CD4E22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16" y="46941"/>
            <a:ext cx="13716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magine che contiene screenshot&#10;&#10;Descrizione generata automaticamente">
            <a:extLst>
              <a:ext uri="{FF2B5EF4-FFF2-40B4-BE49-F238E27FC236}">
                <a16:creationId xmlns:a16="http://schemas.microsoft.com/office/drawing/2014/main" id="{32801F82-D183-41C9-BB96-BBC458C3F1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9616" y="1718923"/>
            <a:ext cx="4525597" cy="21852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525C07-FA24-4B68-AC59-D417949A27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9892" y="1762486"/>
            <a:ext cx="3819781" cy="2107407"/>
          </a:xfrm>
          <a:prstGeom prst="rect">
            <a:avLst/>
          </a:prstGeom>
          <a:noFill/>
          <a:extLst>
            <a:ext uri="{909E8E84-426E-40DD-AFC4-6F175D3DCCD1}">
              <a14:hiddenFill xmlns:a14="http://schemas.microsoft.com/office/drawing/2010/main">
                <a:solidFill>
                  <a:srgbClr val="FFFFFF"/>
                </a:solidFill>
              </a14:hiddenFill>
            </a:ext>
          </a:extLst>
        </p:spPr>
      </p:pic>
      <p:sp>
        <p:nvSpPr>
          <p:cNvPr id="15" name="Titolo 1">
            <a:extLst>
              <a:ext uri="{FF2B5EF4-FFF2-40B4-BE49-F238E27FC236}">
                <a16:creationId xmlns:a16="http://schemas.microsoft.com/office/drawing/2014/main" id="{DA17EE65-4B7C-4415-9A97-96B53DC9CEBB}"/>
              </a:ext>
            </a:extLst>
          </p:cNvPr>
          <p:cNvSpPr txBox="1">
            <a:spLocks/>
          </p:cNvSpPr>
          <p:nvPr/>
        </p:nvSpPr>
        <p:spPr>
          <a:xfrm>
            <a:off x="884105" y="21099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b="1"/>
              <a:t>Il problema del rumore: questionario</a:t>
            </a:r>
          </a:p>
        </p:txBody>
      </p:sp>
    </p:spTree>
    <p:extLst>
      <p:ext uri="{BB962C8B-B14F-4D97-AF65-F5344CB8AC3E}">
        <p14:creationId xmlns:p14="http://schemas.microsoft.com/office/powerpoint/2010/main" val="169716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B911B941-E05E-425C-BF96-D5BBFA5B8921}"/>
              </a:ext>
            </a:extLst>
          </p:cNvPr>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578774" y="74265"/>
            <a:ext cx="11034451" cy="6535082"/>
          </a:xfrm>
          <a:prstGeom prst="rect">
            <a:avLst/>
          </a:prstGeom>
          <a:noFill/>
          <a:ln>
            <a:noFill/>
          </a:ln>
        </p:spPr>
      </p:pic>
      <p:pic>
        <p:nvPicPr>
          <p:cNvPr id="6" name="Immagine 5">
            <a:extLst>
              <a:ext uri="{FF2B5EF4-FFF2-40B4-BE49-F238E27FC236}">
                <a16:creationId xmlns:a16="http://schemas.microsoft.com/office/drawing/2014/main" id="{35FDBEC5-46F3-43F1-8E3F-37B56FB5174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0293855" y="74265"/>
            <a:ext cx="1791465" cy="413415"/>
          </a:xfrm>
          <a:prstGeom prst="rect">
            <a:avLst/>
          </a:prstGeom>
        </p:spPr>
      </p:pic>
      <p:pic>
        <p:nvPicPr>
          <p:cNvPr id="1026" name="Picture 2" descr="Politecnico di Torino">
            <a:extLst>
              <a:ext uri="{FF2B5EF4-FFF2-40B4-BE49-F238E27FC236}">
                <a16:creationId xmlns:a16="http://schemas.microsoft.com/office/drawing/2014/main" id="{60FFB841-04CC-45FF-AAEB-B0EBC0A2DF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725" y="6210300"/>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8" name="CasellaDiTesto 17">
            <a:extLst>
              <a:ext uri="{FF2B5EF4-FFF2-40B4-BE49-F238E27FC236}">
                <a16:creationId xmlns:a16="http://schemas.microsoft.com/office/drawing/2014/main" id="{D0B746CB-2336-46D1-96A7-881DA6DC5B21}"/>
              </a:ext>
            </a:extLst>
          </p:cNvPr>
          <p:cNvSpPr txBox="1"/>
          <p:nvPr/>
        </p:nvSpPr>
        <p:spPr>
          <a:xfrm>
            <a:off x="17814" y="2415309"/>
            <a:ext cx="5019074" cy="257984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500" b="1">
                <a:latin typeface="Daytona" panose="020B0604030500040204" pitchFamily="34" charset="0"/>
                <a:ea typeface="+mj-ea"/>
                <a:cs typeface="+mj-cs"/>
              </a:rPr>
              <a:t>PROBLEM TREE</a:t>
            </a:r>
          </a:p>
        </p:txBody>
      </p:sp>
      <p:sp>
        <p:nvSpPr>
          <p:cNvPr id="19" name="CasellaDiTesto 18">
            <a:extLst>
              <a:ext uri="{FF2B5EF4-FFF2-40B4-BE49-F238E27FC236}">
                <a16:creationId xmlns:a16="http://schemas.microsoft.com/office/drawing/2014/main" id="{B179F552-DBB4-4868-AFEF-760E56C9E50A}"/>
              </a:ext>
            </a:extLst>
          </p:cNvPr>
          <p:cNvSpPr txBox="1"/>
          <p:nvPr/>
        </p:nvSpPr>
        <p:spPr>
          <a:xfrm>
            <a:off x="178066" y="5021659"/>
            <a:ext cx="2901884" cy="461665"/>
          </a:xfrm>
          <a:prstGeom prst="rect">
            <a:avLst/>
          </a:prstGeom>
          <a:noFill/>
        </p:spPr>
        <p:txBody>
          <a:bodyPr wrap="square" rtlCol="0">
            <a:spAutoFit/>
          </a:bodyPr>
          <a:lstStyle/>
          <a:p>
            <a:r>
              <a:rPr lang="it-IT" sz="2400" b="1" i="1">
                <a:solidFill>
                  <a:srgbClr val="C00000"/>
                </a:solidFill>
                <a:latin typeface="Daytona" panose="020B0604020202020204" pitchFamily="34" charset="0"/>
              </a:rPr>
              <a:t>Cause</a:t>
            </a:r>
            <a:endParaRPr lang="it-IT" sz="1600" b="1" i="1">
              <a:solidFill>
                <a:srgbClr val="C00000"/>
              </a:solidFill>
              <a:latin typeface="Daytona" panose="020B0604020202020204" pitchFamily="34" charset="0"/>
            </a:endParaRPr>
          </a:p>
        </p:txBody>
      </p:sp>
      <p:sp>
        <p:nvSpPr>
          <p:cNvPr id="21" name="CasellaDiTesto 20">
            <a:extLst>
              <a:ext uri="{FF2B5EF4-FFF2-40B4-BE49-F238E27FC236}">
                <a16:creationId xmlns:a16="http://schemas.microsoft.com/office/drawing/2014/main" id="{8D0D9D74-FAA3-42CA-ADF3-2AAA5F3AA546}"/>
              </a:ext>
            </a:extLst>
          </p:cNvPr>
          <p:cNvSpPr txBox="1"/>
          <p:nvPr/>
        </p:nvSpPr>
        <p:spPr>
          <a:xfrm>
            <a:off x="178066" y="5483324"/>
            <a:ext cx="2901884" cy="461665"/>
          </a:xfrm>
          <a:prstGeom prst="rect">
            <a:avLst/>
          </a:prstGeom>
          <a:noFill/>
        </p:spPr>
        <p:txBody>
          <a:bodyPr wrap="square" rtlCol="0">
            <a:spAutoFit/>
          </a:bodyPr>
          <a:lstStyle/>
          <a:p>
            <a:r>
              <a:rPr lang="it-IT" sz="2400" b="1" i="1">
                <a:solidFill>
                  <a:schemeClr val="bg2">
                    <a:lumMod val="50000"/>
                  </a:schemeClr>
                </a:solidFill>
                <a:latin typeface="Daytona" panose="020B0604020202020204" pitchFamily="34" charset="0"/>
              </a:rPr>
              <a:t>Effetti</a:t>
            </a:r>
          </a:p>
        </p:txBody>
      </p:sp>
      <p:sp>
        <p:nvSpPr>
          <p:cNvPr id="20" name="Parentesi graffa aperta 19">
            <a:extLst>
              <a:ext uri="{FF2B5EF4-FFF2-40B4-BE49-F238E27FC236}">
                <a16:creationId xmlns:a16="http://schemas.microsoft.com/office/drawing/2014/main" id="{EB46AEB1-F148-4E09-AE8B-2780C7056709}"/>
              </a:ext>
            </a:extLst>
          </p:cNvPr>
          <p:cNvSpPr/>
          <p:nvPr/>
        </p:nvSpPr>
        <p:spPr>
          <a:xfrm rot="10800000">
            <a:off x="6516368" y="2975184"/>
            <a:ext cx="204663" cy="506911"/>
          </a:xfrm>
          <a:prstGeom prst="leftBrace">
            <a:avLst>
              <a:gd name="adj1" fmla="val 8333"/>
              <a:gd name="adj2" fmla="val 47823"/>
            </a:avLst>
          </a:prstGeom>
        </p:spPr>
        <p:style>
          <a:lnRef idx="3">
            <a:schemeClr val="accent1"/>
          </a:lnRef>
          <a:fillRef idx="0">
            <a:schemeClr val="accent1"/>
          </a:fillRef>
          <a:effectRef idx="2">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22" name="Casella di testo 23">
            <a:extLst>
              <a:ext uri="{FF2B5EF4-FFF2-40B4-BE49-F238E27FC236}">
                <a16:creationId xmlns:a16="http://schemas.microsoft.com/office/drawing/2014/main" id="{7F933C59-3DF6-4C32-8B92-5980B9688B7D}"/>
              </a:ext>
            </a:extLst>
          </p:cNvPr>
          <p:cNvSpPr txBox="1"/>
          <p:nvPr/>
        </p:nvSpPr>
        <p:spPr>
          <a:xfrm rot="5400000">
            <a:off x="7114668" y="2770549"/>
            <a:ext cx="334645" cy="798195"/>
          </a:xfrm>
          <a:prstGeom prst="rect">
            <a:avLst/>
          </a:prstGeom>
          <a:solidFill>
            <a:schemeClr val="lt1"/>
          </a:solidFill>
          <a:ln w="6350">
            <a:noFill/>
          </a:ln>
        </p:spPr>
        <p:txBody>
          <a:bodyPr rot="0" spcFirstLastPara="0" vert="vert270"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PROBLEMA</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Parentesi graffa aperta 22">
            <a:extLst>
              <a:ext uri="{FF2B5EF4-FFF2-40B4-BE49-F238E27FC236}">
                <a16:creationId xmlns:a16="http://schemas.microsoft.com/office/drawing/2014/main" id="{B5212C08-A778-45A6-ABA3-EDFF139F325C}"/>
              </a:ext>
            </a:extLst>
          </p:cNvPr>
          <p:cNvSpPr/>
          <p:nvPr/>
        </p:nvSpPr>
        <p:spPr>
          <a:xfrm>
            <a:off x="3305081" y="3648057"/>
            <a:ext cx="351154" cy="2904117"/>
          </a:xfrm>
          <a:prstGeom prst="leftBrace">
            <a:avLst/>
          </a:prstGeom>
        </p:spPr>
        <p:style>
          <a:lnRef idx="3">
            <a:schemeClr val="accent6"/>
          </a:lnRef>
          <a:fillRef idx="0">
            <a:schemeClr val="accent6"/>
          </a:fillRef>
          <a:effectRef idx="2">
            <a:schemeClr val="accent6"/>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24" name="Casella di testo 25">
            <a:extLst>
              <a:ext uri="{FF2B5EF4-FFF2-40B4-BE49-F238E27FC236}">
                <a16:creationId xmlns:a16="http://schemas.microsoft.com/office/drawing/2014/main" id="{E967C039-8C74-431B-B6FA-8CF08881E452}"/>
              </a:ext>
            </a:extLst>
          </p:cNvPr>
          <p:cNvSpPr txBox="1"/>
          <p:nvPr/>
        </p:nvSpPr>
        <p:spPr>
          <a:xfrm>
            <a:off x="3572909" y="4819445"/>
            <a:ext cx="351155" cy="561340"/>
          </a:xfrm>
          <a:prstGeom prst="rect">
            <a:avLst/>
          </a:prstGeom>
          <a:solidFill>
            <a:schemeClr val="lt1"/>
          </a:solidFill>
          <a:ln w="6350">
            <a:noFill/>
          </a:ln>
        </p:spPr>
        <p:txBody>
          <a:bodyPr rot="0" spcFirstLastPara="0" vert="vert270"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CAUSE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Parentesi graffa aperta 24">
            <a:extLst>
              <a:ext uri="{FF2B5EF4-FFF2-40B4-BE49-F238E27FC236}">
                <a16:creationId xmlns:a16="http://schemas.microsoft.com/office/drawing/2014/main" id="{A3A0D587-521F-4197-B86E-01FA6F2904A2}"/>
              </a:ext>
            </a:extLst>
          </p:cNvPr>
          <p:cNvSpPr/>
          <p:nvPr/>
        </p:nvSpPr>
        <p:spPr>
          <a:xfrm>
            <a:off x="201925" y="74265"/>
            <a:ext cx="351155" cy="3015327"/>
          </a:xfrm>
          <a:prstGeom prst="leftBrace">
            <a:avLst>
              <a:gd name="adj1" fmla="val 8333"/>
              <a:gd name="adj2" fmla="val 45713"/>
            </a:avLst>
          </a:prstGeom>
        </p:spPr>
        <p:style>
          <a:lnRef idx="3">
            <a:schemeClr val="accent4"/>
          </a:lnRef>
          <a:fillRef idx="0">
            <a:schemeClr val="accent4"/>
          </a:fillRef>
          <a:effectRef idx="2">
            <a:schemeClr val="accent4"/>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26" name="Casella di testo 27">
            <a:extLst>
              <a:ext uri="{FF2B5EF4-FFF2-40B4-BE49-F238E27FC236}">
                <a16:creationId xmlns:a16="http://schemas.microsoft.com/office/drawing/2014/main" id="{5F3FFBA9-E845-4A12-9DA1-E081F2A089CD}"/>
              </a:ext>
            </a:extLst>
          </p:cNvPr>
          <p:cNvSpPr txBox="1"/>
          <p:nvPr/>
        </p:nvSpPr>
        <p:spPr>
          <a:xfrm>
            <a:off x="437972" y="1177179"/>
            <a:ext cx="351155" cy="630555"/>
          </a:xfrm>
          <a:prstGeom prst="rect">
            <a:avLst/>
          </a:prstGeom>
          <a:solidFill>
            <a:schemeClr val="lt1"/>
          </a:solidFill>
          <a:ln w="6350">
            <a:noFill/>
          </a:ln>
        </p:spPr>
        <p:txBody>
          <a:bodyPr rot="0" spcFirstLastPara="0" vert="vert270"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EFFETTI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6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667E77E9-FB08-4CE1-B3A9-F0BD2E57937B}"/>
              </a:ext>
            </a:extLst>
          </p:cNvPr>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578774" y="74265"/>
            <a:ext cx="11034451" cy="6535082"/>
          </a:xfrm>
          <a:prstGeom prst="rect">
            <a:avLst/>
          </a:prstGeom>
          <a:noFill/>
          <a:ln>
            <a:noFill/>
          </a:ln>
        </p:spPr>
      </p:pic>
      <p:pic>
        <p:nvPicPr>
          <p:cNvPr id="6" name="Immagine 5">
            <a:extLst>
              <a:ext uri="{FF2B5EF4-FFF2-40B4-BE49-F238E27FC236}">
                <a16:creationId xmlns:a16="http://schemas.microsoft.com/office/drawing/2014/main" id="{35FDBEC5-46F3-43F1-8E3F-37B56FB5174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0293855" y="74265"/>
            <a:ext cx="1791465" cy="413415"/>
          </a:xfrm>
          <a:prstGeom prst="rect">
            <a:avLst/>
          </a:prstGeom>
        </p:spPr>
      </p:pic>
      <p:pic>
        <p:nvPicPr>
          <p:cNvPr id="1026" name="Picture 2" descr="Politecnico di Torino">
            <a:extLst>
              <a:ext uri="{FF2B5EF4-FFF2-40B4-BE49-F238E27FC236}">
                <a16:creationId xmlns:a16="http://schemas.microsoft.com/office/drawing/2014/main" id="{60FFB841-04CC-45FF-AAEB-B0EBC0A2DF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725" y="6210300"/>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8" name="CasellaDiTesto 17">
            <a:extLst>
              <a:ext uri="{FF2B5EF4-FFF2-40B4-BE49-F238E27FC236}">
                <a16:creationId xmlns:a16="http://schemas.microsoft.com/office/drawing/2014/main" id="{D0B746CB-2336-46D1-96A7-881DA6DC5B21}"/>
              </a:ext>
            </a:extLst>
          </p:cNvPr>
          <p:cNvSpPr txBox="1"/>
          <p:nvPr/>
        </p:nvSpPr>
        <p:spPr>
          <a:xfrm>
            <a:off x="17814" y="2415309"/>
            <a:ext cx="5019074" cy="257984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500" b="1">
                <a:latin typeface="Daytona" panose="020B0604030500040204" pitchFamily="34" charset="0"/>
                <a:ea typeface="+mj-ea"/>
                <a:cs typeface="+mj-cs"/>
              </a:rPr>
              <a:t>PROBLEM TREE</a:t>
            </a:r>
          </a:p>
        </p:txBody>
      </p:sp>
      <p:sp>
        <p:nvSpPr>
          <p:cNvPr id="19" name="CasellaDiTesto 18">
            <a:extLst>
              <a:ext uri="{FF2B5EF4-FFF2-40B4-BE49-F238E27FC236}">
                <a16:creationId xmlns:a16="http://schemas.microsoft.com/office/drawing/2014/main" id="{B179F552-DBB4-4868-AFEF-760E56C9E50A}"/>
              </a:ext>
            </a:extLst>
          </p:cNvPr>
          <p:cNvSpPr txBox="1"/>
          <p:nvPr/>
        </p:nvSpPr>
        <p:spPr>
          <a:xfrm>
            <a:off x="178066" y="5021659"/>
            <a:ext cx="2901884" cy="461665"/>
          </a:xfrm>
          <a:prstGeom prst="rect">
            <a:avLst/>
          </a:prstGeom>
          <a:noFill/>
        </p:spPr>
        <p:txBody>
          <a:bodyPr wrap="square" rtlCol="0">
            <a:spAutoFit/>
          </a:bodyPr>
          <a:lstStyle/>
          <a:p>
            <a:r>
              <a:rPr lang="it-IT" sz="2400" b="1" i="1">
                <a:solidFill>
                  <a:schemeClr val="bg2">
                    <a:lumMod val="50000"/>
                  </a:schemeClr>
                </a:solidFill>
                <a:latin typeface="Daytona" panose="020B0604020202020204" pitchFamily="34" charset="0"/>
              </a:rPr>
              <a:t>Cause</a:t>
            </a:r>
            <a:endParaRPr lang="it-IT" sz="1600" b="1" i="1">
              <a:solidFill>
                <a:schemeClr val="bg2">
                  <a:lumMod val="50000"/>
                </a:schemeClr>
              </a:solidFill>
              <a:latin typeface="Daytona" panose="020B0604020202020204" pitchFamily="34" charset="0"/>
            </a:endParaRPr>
          </a:p>
        </p:txBody>
      </p:sp>
      <p:sp>
        <p:nvSpPr>
          <p:cNvPr id="21" name="CasellaDiTesto 20">
            <a:extLst>
              <a:ext uri="{FF2B5EF4-FFF2-40B4-BE49-F238E27FC236}">
                <a16:creationId xmlns:a16="http://schemas.microsoft.com/office/drawing/2014/main" id="{8D0D9D74-FAA3-42CA-ADF3-2AAA5F3AA546}"/>
              </a:ext>
            </a:extLst>
          </p:cNvPr>
          <p:cNvSpPr txBox="1"/>
          <p:nvPr/>
        </p:nvSpPr>
        <p:spPr>
          <a:xfrm>
            <a:off x="178066" y="5483324"/>
            <a:ext cx="2901884" cy="461665"/>
          </a:xfrm>
          <a:prstGeom prst="rect">
            <a:avLst/>
          </a:prstGeom>
          <a:noFill/>
        </p:spPr>
        <p:txBody>
          <a:bodyPr wrap="square" rtlCol="0">
            <a:spAutoFit/>
          </a:bodyPr>
          <a:lstStyle/>
          <a:p>
            <a:r>
              <a:rPr lang="it-IT" sz="2400" b="1" i="1">
                <a:solidFill>
                  <a:schemeClr val="bg2">
                    <a:lumMod val="50000"/>
                  </a:schemeClr>
                </a:solidFill>
                <a:latin typeface="Daytona" panose="020B0604020202020204" pitchFamily="34" charset="0"/>
              </a:rPr>
              <a:t>Effetti</a:t>
            </a:r>
          </a:p>
        </p:txBody>
      </p:sp>
      <p:cxnSp>
        <p:nvCxnSpPr>
          <p:cNvPr id="3" name="Connettore diritto 2">
            <a:extLst>
              <a:ext uri="{FF2B5EF4-FFF2-40B4-BE49-F238E27FC236}">
                <a16:creationId xmlns:a16="http://schemas.microsoft.com/office/drawing/2014/main" id="{930204A7-0C62-41D9-BC69-6B4219A0F179}"/>
              </a:ext>
            </a:extLst>
          </p:cNvPr>
          <p:cNvCxnSpPr>
            <a:cxnSpLocks/>
          </p:cNvCxnSpPr>
          <p:nvPr/>
        </p:nvCxnSpPr>
        <p:spPr>
          <a:xfrm flipV="1">
            <a:off x="4377224" y="3054927"/>
            <a:ext cx="1256049" cy="506768"/>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Connettore diritto 4">
            <a:extLst>
              <a:ext uri="{FF2B5EF4-FFF2-40B4-BE49-F238E27FC236}">
                <a16:creationId xmlns:a16="http://schemas.microsoft.com/office/drawing/2014/main" id="{CBAF3788-185B-4348-B336-DE45DC91361B}"/>
              </a:ext>
            </a:extLst>
          </p:cNvPr>
          <p:cNvCxnSpPr>
            <a:cxnSpLocks/>
          </p:cNvCxnSpPr>
          <p:nvPr/>
        </p:nvCxnSpPr>
        <p:spPr>
          <a:xfrm>
            <a:off x="6447559" y="3054927"/>
            <a:ext cx="1315636" cy="506766"/>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17" name="Immagine 16">
            <a:extLst>
              <a:ext uri="{FF2B5EF4-FFF2-40B4-BE49-F238E27FC236}">
                <a16:creationId xmlns:a16="http://schemas.microsoft.com/office/drawing/2014/main" id="{39256556-F229-4B84-A28F-C3818851406E}"/>
              </a:ext>
            </a:extLst>
          </p:cNvPr>
          <p:cNvPicPr>
            <a:picLocks noChangeAspect="1"/>
          </p:cNvPicPr>
          <p:nvPr/>
        </p:nvPicPr>
        <p:blipFill>
          <a:blip r:embed="rId6"/>
          <a:stretch>
            <a:fillRect/>
          </a:stretch>
        </p:blipFill>
        <p:spPr>
          <a:xfrm>
            <a:off x="4377224" y="3561693"/>
            <a:ext cx="3385971" cy="1891806"/>
          </a:xfrm>
          <a:prstGeom prst="rect">
            <a:avLst/>
          </a:prstGeom>
          <a:ln>
            <a:solidFill>
              <a:schemeClr val="accent2">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4175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667E77E9-FB08-4CE1-B3A9-F0BD2E57937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493500" y="4721216"/>
            <a:ext cx="3733532" cy="2028811"/>
          </a:xfrm>
          <a:prstGeom prst="rect">
            <a:avLst/>
          </a:prstGeom>
          <a:noFill/>
          <a:ln>
            <a:noFill/>
          </a:ln>
        </p:spPr>
      </p:pic>
      <p:pic>
        <p:nvPicPr>
          <p:cNvPr id="6" name="Immagine 5">
            <a:extLst>
              <a:ext uri="{FF2B5EF4-FFF2-40B4-BE49-F238E27FC236}">
                <a16:creationId xmlns:a16="http://schemas.microsoft.com/office/drawing/2014/main" id="{35FDBEC5-46F3-43F1-8E3F-37B56FB5174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0293855" y="74265"/>
            <a:ext cx="1791465" cy="413415"/>
          </a:xfrm>
          <a:prstGeom prst="rect">
            <a:avLst/>
          </a:prstGeom>
        </p:spPr>
      </p:pic>
      <p:pic>
        <p:nvPicPr>
          <p:cNvPr id="1026" name="Picture 2" descr="Politecnico di Torino">
            <a:extLst>
              <a:ext uri="{FF2B5EF4-FFF2-40B4-BE49-F238E27FC236}">
                <a16:creationId xmlns:a16="http://schemas.microsoft.com/office/drawing/2014/main" id="{60FFB841-04CC-45FF-AAEB-B0EBC0A2DF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725" y="6210300"/>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8" name="CasellaDiTesto 17">
            <a:extLst>
              <a:ext uri="{FF2B5EF4-FFF2-40B4-BE49-F238E27FC236}">
                <a16:creationId xmlns:a16="http://schemas.microsoft.com/office/drawing/2014/main" id="{D0B746CB-2336-46D1-96A7-881DA6DC5B21}"/>
              </a:ext>
            </a:extLst>
          </p:cNvPr>
          <p:cNvSpPr txBox="1"/>
          <p:nvPr/>
        </p:nvSpPr>
        <p:spPr>
          <a:xfrm>
            <a:off x="17814" y="2415309"/>
            <a:ext cx="5019074" cy="257984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500" b="1">
                <a:latin typeface="Daytona" panose="020B0604030500040204" pitchFamily="34" charset="0"/>
                <a:ea typeface="+mj-ea"/>
                <a:cs typeface="+mj-cs"/>
              </a:rPr>
              <a:t>PROBLEM TREE</a:t>
            </a:r>
          </a:p>
        </p:txBody>
      </p:sp>
      <p:sp>
        <p:nvSpPr>
          <p:cNvPr id="19" name="CasellaDiTesto 18">
            <a:extLst>
              <a:ext uri="{FF2B5EF4-FFF2-40B4-BE49-F238E27FC236}">
                <a16:creationId xmlns:a16="http://schemas.microsoft.com/office/drawing/2014/main" id="{B179F552-DBB4-4868-AFEF-760E56C9E50A}"/>
              </a:ext>
            </a:extLst>
          </p:cNvPr>
          <p:cNvSpPr txBox="1"/>
          <p:nvPr/>
        </p:nvSpPr>
        <p:spPr>
          <a:xfrm>
            <a:off x="178066" y="5021659"/>
            <a:ext cx="2901884" cy="461665"/>
          </a:xfrm>
          <a:prstGeom prst="rect">
            <a:avLst/>
          </a:prstGeom>
          <a:noFill/>
        </p:spPr>
        <p:txBody>
          <a:bodyPr wrap="square" rtlCol="0">
            <a:spAutoFit/>
          </a:bodyPr>
          <a:lstStyle/>
          <a:p>
            <a:r>
              <a:rPr lang="it-IT" sz="2400" b="1" i="1">
                <a:solidFill>
                  <a:srgbClr val="C00000"/>
                </a:solidFill>
                <a:latin typeface="Daytona" panose="020B0604020202020204" pitchFamily="34" charset="0"/>
              </a:rPr>
              <a:t>Cause</a:t>
            </a:r>
            <a:endParaRPr lang="it-IT" sz="1600" b="1" i="1">
              <a:solidFill>
                <a:srgbClr val="C00000"/>
              </a:solidFill>
              <a:latin typeface="Daytona" panose="020B0604020202020204" pitchFamily="34" charset="0"/>
            </a:endParaRPr>
          </a:p>
        </p:txBody>
      </p:sp>
      <p:sp>
        <p:nvSpPr>
          <p:cNvPr id="21" name="CasellaDiTesto 20">
            <a:extLst>
              <a:ext uri="{FF2B5EF4-FFF2-40B4-BE49-F238E27FC236}">
                <a16:creationId xmlns:a16="http://schemas.microsoft.com/office/drawing/2014/main" id="{8D0D9D74-FAA3-42CA-ADF3-2AAA5F3AA546}"/>
              </a:ext>
            </a:extLst>
          </p:cNvPr>
          <p:cNvSpPr txBox="1"/>
          <p:nvPr/>
        </p:nvSpPr>
        <p:spPr>
          <a:xfrm>
            <a:off x="178066" y="5483324"/>
            <a:ext cx="2901884" cy="461665"/>
          </a:xfrm>
          <a:prstGeom prst="rect">
            <a:avLst/>
          </a:prstGeom>
          <a:noFill/>
        </p:spPr>
        <p:txBody>
          <a:bodyPr wrap="square" rtlCol="0">
            <a:spAutoFit/>
          </a:bodyPr>
          <a:lstStyle/>
          <a:p>
            <a:r>
              <a:rPr lang="it-IT" sz="2400" b="1" i="1">
                <a:solidFill>
                  <a:schemeClr val="bg2">
                    <a:lumMod val="50000"/>
                  </a:schemeClr>
                </a:solidFill>
                <a:latin typeface="Daytona" panose="020B0604020202020204" pitchFamily="34" charset="0"/>
              </a:rPr>
              <a:t>Effetti</a:t>
            </a:r>
          </a:p>
        </p:txBody>
      </p:sp>
      <p:sp>
        <p:nvSpPr>
          <p:cNvPr id="2" name="Rettangolo 1">
            <a:extLst>
              <a:ext uri="{FF2B5EF4-FFF2-40B4-BE49-F238E27FC236}">
                <a16:creationId xmlns:a16="http://schemas.microsoft.com/office/drawing/2014/main" id="{DB1E7F87-27F8-4012-9D08-49C5DC09B67A}"/>
              </a:ext>
            </a:extLst>
          </p:cNvPr>
          <p:cNvSpPr/>
          <p:nvPr/>
        </p:nvSpPr>
        <p:spPr>
          <a:xfrm>
            <a:off x="5488814" y="5804685"/>
            <a:ext cx="1969477" cy="10085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CF3B3CDA-AA4F-44FA-9F30-C07943CCED82}"/>
              </a:ext>
            </a:extLst>
          </p:cNvPr>
          <p:cNvCxnSpPr>
            <a:cxnSpLocks/>
          </p:cNvCxnSpPr>
          <p:nvPr/>
        </p:nvCxnSpPr>
        <p:spPr>
          <a:xfrm flipH="1" flipV="1">
            <a:off x="2426679" y="4386465"/>
            <a:ext cx="3062135" cy="141822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F5FDD56D-6781-4AB1-95F5-1277F564D984}"/>
              </a:ext>
            </a:extLst>
          </p:cNvPr>
          <p:cNvCxnSpPr>
            <a:cxnSpLocks/>
          </p:cNvCxnSpPr>
          <p:nvPr/>
        </p:nvCxnSpPr>
        <p:spPr>
          <a:xfrm flipH="1">
            <a:off x="7458291" y="4513855"/>
            <a:ext cx="2182291" cy="129083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Immagine 31">
            <a:extLst>
              <a:ext uri="{FF2B5EF4-FFF2-40B4-BE49-F238E27FC236}">
                <a16:creationId xmlns:a16="http://schemas.microsoft.com/office/drawing/2014/main" id="{D7B3D754-3EA9-468E-A594-CC69B66AEFE8}"/>
              </a:ext>
            </a:extLst>
          </p:cNvPr>
          <p:cNvPicPr>
            <a:picLocks noChangeAspect="1"/>
          </p:cNvPicPr>
          <p:nvPr/>
        </p:nvPicPr>
        <p:blipFill>
          <a:blip r:embed="rId6"/>
          <a:stretch>
            <a:fillRect/>
          </a:stretch>
        </p:blipFill>
        <p:spPr>
          <a:xfrm>
            <a:off x="1542103" y="173148"/>
            <a:ext cx="8769673" cy="4340707"/>
          </a:xfrm>
          <a:prstGeom prst="rect">
            <a:avLst/>
          </a:prstGeom>
          <a:ln>
            <a:solidFill>
              <a:schemeClr val="accent2">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90489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667E77E9-FB08-4CE1-B3A9-F0BD2E57937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493500" y="4622362"/>
            <a:ext cx="3733532" cy="2028811"/>
          </a:xfrm>
          <a:prstGeom prst="rect">
            <a:avLst/>
          </a:prstGeom>
          <a:noFill/>
          <a:ln>
            <a:noFill/>
          </a:ln>
        </p:spPr>
      </p:pic>
      <p:pic>
        <p:nvPicPr>
          <p:cNvPr id="1026" name="Picture 2" descr="Politecnico di Torino">
            <a:extLst>
              <a:ext uri="{FF2B5EF4-FFF2-40B4-BE49-F238E27FC236}">
                <a16:creationId xmlns:a16="http://schemas.microsoft.com/office/drawing/2014/main" id="{60FFB841-04CC-45FF-AAEB-B0EBC0A2D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725" y="6210300"/>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8" name="CasellaDiTesto 17">
            <a:extLst>
              <a:ext uri="{FF2B5EF4-FFF2-40B4-BE49-F238E27FC236}">
                <a16:creationId xmlns:a16="http://schemas.microsoft.com/office/drawing/2014/main" id="{D0B746CB-2336-46D1-96A7-881DA6DC5B21}"/>
              </a:ext>
            </a:extLst>
          </p:cNvPr>
          <p:cNvSpPr txBox="1"/>
          <p:nvPr/>
        </p:nvSpPr>
        <p:spPr>
          <a:xfrm>
            <a:off x="17814" y="2415309"/>
            <a:ext cx="5019074" cy="257984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500" b="1">
                <a:latin typeface="Daytona" panose="020B0604030500040204" pitchFamily="34" charset="0"/>
                <a:ea typeface="+mj-ea"/>
                <a:cs typeface="+mj-cs"/>
              </a:rPr>
              <a:t>PROBLEM TREE</a:t>
            </a:r>
          </a:p>
        </p:txBody>
      </p:sp>
      <p:sp>
        <p:nvSpPr>
          <p:cNvPr id="19" name="CasellaDiTesto 18">
            <a:extLst>
              <a:ext uri="{FF2B5EF4-FFF2-40B4-BE49-F238E27FC236}">
                <a16:creationId xmlns:a16="http://schemas.microsoft.com/office/drawing/2014/main" id="{B179F552-DBB4-4868-AFEF-760E56C9E50A}"/>
              </a:ext>
            </a:extLst>
          </p:cNvPr>
          <p:cNvSpPr txBox="1"/>
          <p:nvPr/>
        </p:nvSpPr>
        <p:spPr>
          <a:xfrm>
            <a:off x="178066" y="5021659"/>
            <a:ext cx="2901884" cy="461665"/>
          </a:xfrm>
          <a:prstGeom prst="rect">
            <a:avLst/>
          </a:prstGeom>
          <a:noFill/>
        </p:spPr>
        <p:txBody>
          <a:bodyPr wrap="square" rtlCol="0">
            <a:spAutoFit/>
          </a:bodyPr>
          <a:lstStyle/>
          <a:p>
            <a:r>
              <a:rPr lang="it-IT" sz="2400" b="1" i="1">
                <a:solidFill>
                  <a:schemeClr val="bg2">
                    <a:lumMod val="50000"/>
                  </a:schemeClr>
                </a:solidFill>
                <a:latin typeface="Daytona" panose="020B0604020202020204" pitchFamily="34" charset="0"/>
              </a:rPr>
              <a:t>Cause</a:t>
            </a:r>
            <a:endParaRPr lang="it-IT" sz="1600" b="1" i="1">
              <a:solidFill>
                <a:schemeClr val="bg2">
                  <a:lumMod val="50000"/>
                </a:schemeClr>
              </a:solidFill>
              <a:latin typeface="Daytona" panose="020B0604020202020204" pitchFamily="34" charset="0"/>
            </a:endParaRPr>
          </a:p>
        </p:txBody>
      </p:sp>
      <p:sp>
        <p:nvSpPr>
          <p:cNvPr id="21" name="CasellaDiTesto 20">
            <a:extLst>
              <a:ext uri="{FF2B5EF4-FFF2-40B4-BE49-F238E27FC236}">
                <a16:creationId xmlns:a16="http://schemas.microsoft.com/office/drawing/2014/main" id="{8D0D9D74-FAA3-42CA-ADF3-2AAA5F3AA546}"/>
              </a:ext>
            </a:extLst>
          </p:cNvPr>
          <p:cNvSpPr txBox="1"/>
          <p:nvPr/>
        </p:nvSpPr>
        <p:spPr>
          <a:xfrm>
            <a:off x="178066" y="5483324"/>
            <a:ext cx="2901884" cy="461665"/>
          </a:xfrm>
          <a:prstGeom prst="rect">
            <a:avLst/>
          </a:prstGeom>
          <a:noFill/>
        </p:spPr>
        <p:txBody>
          <a:bodyPr wrap="square" rtlCol="0">
            <a:spAutoFit/>
          </a:bodyPr>
          <a:lstStyle/>
          <a:p>
            <a:r>
              <a:rPr lang="it-IT" sz="2400" b="1" i="1">
                <a:solidFill>
                  <a:srgbClr val="C00000"/>
                </a:solidFill>
                <a:latin typeface="Daytona" panose="020B0604020202020204" pitchFamily="34" charset="0"/>
              </a:rPr>
              <a:t>Effetti</a:t>
            </a:r>
          </a:p>
        </p:txBody>
      </p:sp>
      <p:sp>
        <p:nvSpPr>
          <p:cNvPr id="2" name="Rettangolo 1">
            <a:extLst>
              <a:ext uri="{FF2B5EF4-FFF2-40B4-BE49-F238E27FC236}">
                <a16:creationId xmlns:a16="http://schemas.microsoft.com/office/drawing/2014/main" id="{DB1E7F87-27F8-4012-9D08-49C5DC09B67A}"/>
              </a:ext>
            </a:extLst>
          </p:cNvPr>
          <p:cNvSpPr/>
          <p:nvPr/>
        </p:nvSpPr>
        <p:spPr>
          <a:xfrm>
            <a:off x="4343825" y="4585060"/>
            <a:ext cx="2318232" cy="8982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CF3B3CDA-AA4F-44FA-9F30-C07943CCED82}"/>
              </a:ext>
            </a:extLst>
          </p:cNvPr>
          <p:cNvCxnSpPr>
            <a:cxnSpLocks/>
          </p:cNvCxnSpPr>
          <p:nvPr/>
        </p:nvCxnSpPr>
        <p:spPr>
          <a:xfrm flipH="1" flipV="1">
            <a:off x="3672114" y="4270244"/>
            <a:ext cx="671711" cy="314816"/>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F5FDD56D-6781-4AB1-95F5-1277F564D984}"/>
              </a:ext>
            </a:extLst>
          </p:cNvPr>
          <p:cNvCxnSpPr>
            <a:cxnSpLocks/>
          </p:cNvCxnSpPr>
          <p:nvPr/>
        </p:nvCxnSpPr>
        <p:spPr>
          <a:xfrm flipH="1">
            <a:off x="6662058" y="4262417"/>
            <a:ext cx="783771" cy="32264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17" name="Immagine 16">
            <a:extLst>
              <a:ext uri="{FF2B5EF4-FFF2-40B4-BE49-F238E27FC236}">
                <a16:creationId xmlns:a16="http://schemas.microsoft.com/office/drawing/2014/main" id="{9D94E216-A2FC-41D6-B353-9DC928F67E35}"/>
              </a:ext>
            </a:extLst>
          </p:cNvPr>
          <p:cNvPicPr>
            <a:picLocks noChangeAspect="1"/>
          </p:cNvPicPr>
          <p:nvPr/>
        </p:nvPicPr>
        <p:blipFill>
          <a:blip r:embed="rId4"/>
          <a:stretch>
            <a:fillRect/>
          </a:stretch>
        </p:blipFill>
        <p:spPr>
          <a:xfrm>
            <a:off x="487292" y="173799"/>
            <a:ext cx="10368467" cy="4088618"/>
          </a:xfrm>
          <a:prstGeom prst="rect">
            <a:avLst/>
          </a:prstGeom>
          <a:ln>
            <a:solidFill>
              <a:schemeClr val="accent2">
                <a:lumMod val="50000"/>
              </a:schemeClr>
            </a:solidFill>
          </a:ln>
          <a:effectLst>
            <a:outerShdw blurRad="292100" dist="139700" dir="2700000" algn="tl" rotWithShape="0">
              <a:srgbClr val="333333">
                <a:alpha val="65000"/>
              </a:srgbClr>
            </a:outerShdw>
          </a:effectLst>
        </p:spPr>
      </p:pic>
      <p:pic>
        <p:nvPicPr>
          <p:cNvPr id="6" name="Immagine 5">
            <a:extLst>
              <a:ext uri="{FF2B5EF4-FFF2-40B4-BE49-F238E27FC236}">
                <a16:creationId xmlns:a16="http://schemas.microsoft.com/office/drawing/2014/main" id="{35FDBEC5-46F3-43F1-8E3F-37B56FB5174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0293855" y="74265"/>
            <a:ext cx="1791465" cy="413415"/>
          </a:xfrm>
          <a:prstGeom prst="rect">
            <a:avLst/>
          </a:prstGeom>
        </p:spPr>
      </p:pic>
    </p:spTree>
    <p:extLst>
      <p:ext uri="{BB962C8B-B14F-4D97-AF65-F5344CB8AC3E}">
        <p14:creationId xmlns:p14="http://schemas.microsoft.com/office/powerpoint/2010/main" val="3842990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667E77E9-FB08-4CE1-B3A9-F0BD2E57937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493500" y="4622362"/>
            <a:ext cx="3733532" cy="2028811"/>
          </a:xfrm>
          <a:prstGeom prst="rect">
            <a:avLst/>
          </a:prstGeom>
          <a:noFill/>
          <a:ln>
            <a:noFill/>
          </a:ln>
        </p:spPr>
      </p:pic>
      <p:pic>
        <p:nvPicPr>
          <p:cNvPr id="6" name="Immagine 5">
            <a:extLst>
              <a:ext uri="{FF2B5EF4-FFF2-40B4-BE49-F238E27FC236}">
                <a16:creationId xmlns:a16="http://schemas.microsoft.com/office/drawing/2014/main" id="{35FDBEC5-46F3-43F1-8E3F-37B56FB5174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0293855" y="74265"/>
            <a:ext cx="1791465" cy="413415"/>
          </a:xfrm>
          <a:prstGeom prst="rect">
            <a:avLst/>
          </a:prstGeom>
        </p:spPr>
      </p:pic>
      <p:pic>
        <p:nvPicPr>
          <p:cNvPr id="1026" name="Picture 2" descr="Politecnico di Torino">
            <a:extLst>
              <a:ext uri="{FF2B5EF4-FFF2-40B4-BE49-F238E27FC236}">
                <a16:creationId xmlns:a16="http://schemas.microsoft.com/office/drawing/2014/main" id="{60FFB841-04CC-45FF-AAEB-B0EBC0A2DF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725" y="6210300"/>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8" name="CasellaDiTesto 17">
            <a:extLst>
              <a:ext uri="{FF2B5EF4-FFF2-40B4-BE49-F238E27FC236}">
                <a16:creationId xmlns:a16="http://schemas.microsoft.com/office/drawing/2014/main" id="{D0B746CB-2336-46D1-96A7-881DA6DC5B21}"/>
              </a:ext>
            </a:extLst>
          </p:cNvPr>
          <p:cNvSpPr txBox="1"/>
          <p:nvPr/>
        </p:nvSpPr>
        <p:spPr>
          <a:xfrm>
            <a:off x="17814" y="2415309"/>
            <a:ext cx="5019074" cy="257984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500" b="1">
                <a:latin typeface="Daytona" panose="020B0604030500040204" pitchFamily="34" charset="0"/>
                <a:ea typeface="+mj-ea"/>
                <a:cs typeface="+mj-cs"/>
              </a:rPr>
              <a:t>PROBLEM TREE</a:t>
            </a:r>
          </a:p>
        </p:txBody>
      </p:sp>
      <p:sp>
        <p:nvSpPr>
          <p:cNvPr id="19" name="CasellaDiTesto 18">
            <a:extLst>
              <a:ext uri="{FF2B5EF4-FFF2-40B4-BE49-F238E27FC236}">
                <a16:creationId xmlns:a16="http://schemas.microsoft.com/office/drawing/2014/main" id="{B179F552-DBB4-4868-AFEF-760E56C9E50A}"/>
              </a:ext>
            </a:extLst>
          </p:cNvPr>
          <p:cNvSpPr txBox="1"/>
          <p:nvPr/>
        </p:nvSpPr>
        <p:spPr>
          <a:xfrm>
            <a:off x="178066" y="5021659"/>
            <a:ext cx="2901884" cy="461665"/>
          </a:xfrm>
          <a:prstGeom prst="rect">
            <a:avLst/>
          </a:prstGeom>
          <a:noFill/>
        </p:spPr>
        <p:txBody>
          <a:bodyPr wrap="square" rtlCol="0">
            <a:spAutoFit/>
          </a:bodyPr>
          <a:lstStyle/>
          <a:p>
            <a:r>
              <a:rPr lang="it-IT" sz="2400" b="1" i="1">
                <a:solidFill>
                  <a:schemeClr val="bg2">
                    <a:lumMod val="50000"/>
                  </a:schemeClr>
                </a:solidFill>
                <a:latin typeface="Daytona" panose="020B0604020202020204" pitchFamily="34" charset="0"/>
              </a:rPr>
              <a:t>Cause</a:t>
            </a:r>
          </a:p>
        </p:txBody>
      </p:sp>
      <p:sp>
        <p:nvSpPr>
          <p:cNvPr id="21" name="CasellaDiTesto 20">
            <a:extLst>
              <a:ext uri="{FF2B5EF4-FFF2-40B4-BE49-F238E27FC236}">
                <a16:creationId xmlns:a16="http://schemas.microsoft.com/office/drawing/2014/main" id="{8D0D9D74-FAA3-42CA-ADF3-2AAA5F3AA546}"/>
              </a:ext>
            </a:extLst>
          </p:cNvPr>
          <p:cNvSpPr txBox="1"/>
          <p:nvPr/>
        </p:nvSpPr>
        <p:spPr>
          <a:xfrm>
            <a:off x="178066" y="5483324"/>
            <a:ext cx="2901884" cy="461665"/>
          </a:xfrm>
          <a:prstGeom prst="rect">
            <a:avLst/>
          </a:prstGeom>
          <a:noFill/>
        </p:spPr>
        <p:txBody>
          <a:bodyPr wrap="square" rtlCol="0">
            <a:spAutoFit/>
          </a:bodyPr>
          <a:lstStyle/>
          <a:p>
            <a:r>
              <a:rPr lang="it-IT" sz="2400" b="1" i="1">
                <a:solidFill>
                  <a:srgbClr val="C00000"/>
                </a:solidFill>
                <a:latin typeface="Daytona" panose="020B0604020202020204" pitchFamily="34" charset="0"/>
              </a:rPr>
              <a:t>Effetti</a:t>
            </a:r>
          </a:p>
        </p:txBody>
      </p:sp>
      <p:sp>
        <p:nvSpPr>
          <p:cNvPr id="2" name="Rettangolo 1">
            <a:extLst>
              <a:ext uri="{FF2B5EF4-FFF2-40B4-BE49-F238E27FC236}">
                <a16:creationId xmlns:a16="http://schemas.microsoft.com/office/drawing/2014/main" id="{DB1E7F87-27F8-4012-9D08-49C5DC09B67A}"/>
              </a:ext>
            </a:extLst>
          </p:cNvPr>
          <p:cNvSpPr/>
          <p:nvPr/>
        </p:nvSpPr>
        <p:spPr>
          <a:xfrm>
            <a:off x="6647542" y="4517396"/>
            <a:ext cx="1708569" cy="9659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CF3B3CDA-AA4F-44FA-9F30-C07943CCED82}"/>
              </a:ext>
            </a:extLst>
          </p:cNvPr>
          <p:cNvCxnSpPr>
            <a:cxnSpLocks/>
          </p:cNvCxnSpPr>
          <p:nvPr/>
        </p:nvCxnSpPr>
        <p:spPr>
          <a:xfrm flipH="1" flipV="1">
            <a:off x="2322288" y="4282820"/>
            <a:ext cx="4325254" cy="23029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F5FDD56D-6781-4AB1-95F5-1277F564D984}"/>
              </a:ext>
            </a:extLst>
          </p:cNvPr>
          <p:cNvCxnSpPr>
            <a:cxnSpLocks/>
          </p:cNvCxnSpPr>
          <p:nvPr/>
        </p:nvCxnSpPr>
        <p:spPr>
          <a:xfrm flipH="1">
            <a:off x="8339031" y="4273179"/>
            <a:ext cx="1035564" cy="23994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9BE00301-D377-4234-A9A3-6902C8C70B94}"/>
              </a:ext>
            </a:extLst>
          </p:cNvPr>
          <p:cNvPicPr>
            <a:picLocks noChangeAspect="1"/>
          </p:cNvPicPr>
          <p:nvPr/>
        </p:nvPicPr>
        <p:blipFill>
          <a:blip r:embed="rId6"/>
          <a:stretch>
            <a:fillRect/>
          </a:stretch>
        </p:blipFill>
        <p:spPr>
          <a:xfrm>
            <a:off x="2322287" y="20493"/>
            <a:ext cx="7052308" cy="4252686"/>
          </a:xfrm>
          <a:prstGeom prst="rect">
            <a:avLst/>
          </a:prstGeom>
          <a:ln>
            <a:solidFill>
              <a:schemeClr val="accent2">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3420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1EDED"/>
        </a:solidFill>
        <a:effectLst/>
      </p:bgPr>
    </p:bg>
    <p:spTree>
      <p:nvGrpSpPr>
        <p:cNvPr id="1" name=""/>
        <p:cNvGrpSpPr/>
        <p:nvPr/>
      </p:nvGrpSpPr>
      <p:grpSpPr>
        <a:xfrm>
          <a:off x="0" y="0"/>
          <a:ext cx="0" cy="0"/>
          <a:chOff x="0" y="0"/>
          <a:chExt cx="0" cy="0"/>
        </a:xfrm>
      </p:grpSpPr>
      <p:pic>
        <p:nvPicPr>
          <p:cNvPr id="16" name="Segnaposto contenuto 15" descr="Immagine che contiene screenshot&#10;&#10;Descrizione generata automaticamente">
            <a:extLst>
              <a:ext uri="{FF2B5EF4-FFF2-40B4-BE49-F238E27FC236}">
                <a16:creationId xmlns:a16="http://schemas.microsoft.com/office/drawing/2014/main" id="{E9D220A3-D20E-4B37-B293-3328453348A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038224" y="247688"/>
            <a:ext cx="10115551" cy="6362623"/>
          </a:xfrm>
          <a:prstGeom prst="rect">
            <a:avLst/>
          </a:prstGeom>
          <a:ln w="228600" cap="sq" cmpd="thickThin">
            <a:solidFill>
              <a:srgbClr val="000000"/>
            </a:solidFill>
            <a:prstDash val="solid"/>
            <a:miter lim="800000"/>
          </a:ln>
          <a:effectLst>
            <a:innerShdw blurRad="76200">
              <a:srgbClr val="000000"/>
            </a:innerShdw>
          </a:effectLst>
        </p:spPr>
      </p:pic>
      <p:pic>
        <p:nvPicPr>
          <p:cNvPr id="4" name="Immagine 2">
            <a:extLst>
              <a:ext uri="{FF2B5EF4-FFF2-40B4-BE49-F238E27FC236}">
                <a16:creationId xmlns:a16="http://schemas.microsoft.com/office/drawing/2014/main" id="{DDA34D46-4017-41B6-A9CA-DFBCE02E6B4D}"/>
              </a:ext>
            </a:extLst>
          </p:cNvPr>
          <p:cNvPicPr>
            <a:picLocks noChangeAspect="1"/>
          </p:cNvPicPr>
          <p:nvPr/>
        </p:nvPicPr>
        <p:blipFill>
          <a:blip r:embed="rId3">
            <a:alphaModFix amt="50000"/>
          </a:blip>
          <a:stretch>
            <a:fillRect/>
          </a:stretch>
        </p:blipFill>
        <p:spPr>
          <a:xfrm>
            <a:off x="2158854" y="717209"/>
            <a:ext cx="7874292" cy="5571066"/>
          </a:xfrm>
          <a:prstGeom prst="rect">
            <a:avLst/>
          </a:prstGeom>
          <a:ln>
            <a:noFill/>
          </a:ln>
        </p:spPr>
      </p:pic>
      <p:sp>
        <p:nvSpPr>
          <p:cNvPr id="3" name="Titolo 1">
            <a:extLst>
              <a:ext uri="{FF2B5EF4-FFF2-40B4-BE49-F238E27FC236}">
                <a16:creationId xmlns:a16="http://schemas.microsoft.com/office/drawing/2014/main" id="{10F2C245-4187-4957-B07B-89FA36E91B27}"/>
              </a:ext>
            </a:extLst>
          </p:cNvPr>
          <p:cNvSpPr>
            <a:spLocks noGrp="1"/>
          </p:cNvSpPr>
          <p:nvPr>
            <p:ph type="title"/>
          </p:nvPr>
        </p:nvSpPr>
        <p:spPr>
          <a:xfrm>
            <a:off x="5303271" y="2286486"/>
            <a:ext cx="11407487" cy="1325563"/>
          </a:xfrm>
        </p:spPr>
        <p:txBody>
          <a:bodyPr>
            <a:normAutofit/>
          </a:bodyPr>
          <a:lstStyle/>
          <a:p>
            <a:r>
              <a:rPr lang="it-IT" sz="5400" b="1" i="1">
                <a:solidFill>
                  <a:srgbClr val="002060"/>
                </a:solidFill>
              </a:rPr>
              <a:t>LBMC</a:t>
            </a:r>
            <a:endParaRPr lang="it-IT" sz="5400" b="1">
              <a:solidFill>
                <a:srgbClr val="002060"/>
              </a:solidFill>
            </a:endParaRPr>
          </a:p>
        </p:txBody>
      </p:sp>
      <p:sp>
        <p:nvSpPr>
          <p:cNvPr id="5" name="Rettangolo con angoli arrotondati 4">
            <a:extLst>
              <a:ext uri="{FF2B5EF4-FFF2-40B4-BE49-F238E27FC236}">
                <a16:creationId xmlns:a16="http://schemas.microsoft.com/office/drawing/2014/main" id="{84C9CAA6-F542-49B8-97CC-4A74D72BE1CA}"/>
              </a:ext>
            </a:extLst>
          </p:cNvPr>
          <p:cNvSpPr/>
          <p:nvPr/>
        </p:nvSpPr>
        <p:spPr>
          <a:xfrm>
            <a:off x="3094892" y="460489"/>
            <a:ext cx="1983091" cy="2511311"/>
          </a:xfrm>
          <a:prstGeom prst="roundRect">
            <a:avLst>
              <a:gd name="adj" fmla="val 0"/>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t-IT"/>
          </a:p>
        </p:txBody>
      </p:sp>
    </p:spTree>
    <p:extLst>
      <p:ext uri="{BB962C8B-B14F-4D97-AF65-F5344CB8AC3E}">
        <p14:creationId xmlns:p14="http://schemas.microsoft.com/office/powerpoint/2010/main" val="2355091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a:extLst>
              <a:ext uri="{FF2B5EF4-FFF2-40B4-BE49-F238E27FC236}">
                <a16:creationId xmlns:a16="http://schemas.microsoft.com/office/drawing/2014/main" id="{1D7442E1-16C9-4AED-9F14-A3556DC2D99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49525" y="101905"/>
            <a:ext cx="11098349" cy="6756095"/>
          </a:xfrm>
          <a:prstGeom prst="rect">
            <a:avLst/>
          </a:prstGeom>
          <a:noFill/>
          <a:ln>
            <a:noFill/>
          </a:ln>
        </p:spPr>
      </p:pic>
      <p:pic>
        <p:nvPicPr>
          <p:cNvPr id="6" name="Immagine 5">
            <a:extLst>
              <a:ext uri="{FF2B5EF4-FFF2-40B4-BE49-F238E27FC236}">
                <a16:creationId xmlns:a16="http://schemas.microsoft.com/office/drawing/2014/main" id="{35FDBEC5-46F3-43F1-8E3F-37B56FB5174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0293855" y="74265"/>
            <a:ext cx="1791465" cy="413415"/>
          </a:xfrm>
          <a:prstGeom prst="rect">
            <a:avLst/>
          </a:prstGeom>
        </p:spPr>
      </p:pic>
      <p:pic>
        <p:nvPicPr>
          <p:cNvPr id="1026" name="Picture 2" descr="Politecnico di Torino">
            <a:extLst>
              <a:ext uri="{FF2B5EF4-FFF2-40B4-BE49-F238E27FC236}">
                <a16:creationId xmlns:a16="http://schemas.microsoft.com/office/drawing/2014/main" id="{60FFB841-04CC-45FF-AAEB-B0EBC0A2DF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725" y="6210300"/>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8" name="CasellaDiTesto 17">
            <a:extLst>
              <a:ext uri="{FF2B5EF4-FFF2-40B4-BE49-F238E27FC236}">
                <a16:creationId xmlns:a16="http://schemas.microsoft.com/office/drawing/2014/main" id="{D0B746CB-2336-46D1-96A7-881DA6DC5B21}"/>
              </a:ext>
            </a:extLst>
          </p:cNvPr>
          <p:cNvSpPr txBox="1"/>
          <p:nvPr/>
        </p:nvSpPr>
        <p:spPr>
          <a:xfrm>
            <a:off x="17814" y="2415309"/>
            <a:ext cx="5019074" cy="257984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500" b="1">
                <a:latin typeface="Daytona" panose="020B0604030500040204" pitchFamily="34" charset="0"/>
                <a:ea typeface="+mj-ea"/>
                <a:cs typeface="+mj-cs"/>
              </a:rPr>
              <a:t>SOLUTION TREE</a:t>
            </a:r>
          </a:p>
        </p:txBody>
      </p:sp>
      <p:sp>
        <p:nvSpPr>
          <p:cNvPr id="19" name="CasellaDiTesto 18">
            <a:extLst>
              <a:ext uri="{FF2B5EF4-FFF2-40B4-BE49-F238E27FC236}">
                <a16:creationId xmlns:a16="http://schemas.microsoft.com/office/drawing/2014/main" id="{B179F552-DBB4-4868-AFEF-760E56C9E50A}"/>
              </a:ext>
            </a:extLst>
          </p:cNvPr>
          <p:cNvSpPr txBox="1"/>
          <p:nvPr/>
        </p:nvSpPr>
        <p:spPr>
          <a:xfrm>
            <a:off x="178066" y="5021659"/>
            <a:ext cx="2901884" cy="461665"/>
          </a:xfrm>
          <a:prstGeom prst="rect">
            <a:avLst/>
          </a:prstGeom>
          <a:noFill/>
        </p:spPr>
        <p:txBody>
          <a:bodyPr wrap="square" rtlCol="0">
            <a:spAutoFit/>
          </a:bodyPr>
          <a:lstStyle>
            <a:defPPr>
              <a:defRPr lang="it-IT"/>
            </a:defPPr>
            <a:lvl1pPr>
              <a:defRPr sz="2400" b="1" i="1">
                <a:solidFill>
                  <a:schemeClr val="bg2">
                    <a:lumMod val="50000"/>
                  </a:schemeClr>
                </a:solidFill>
                <a:latin typeface="Daytona" panose="020B0604020202020204" pitchFamily="34" charset="0"/>
              </a:defRPr>
            </a:lvl1pPr>
          </a:lstStyle>
          <a:p>
            <a:r>
              <a:rPr lang="it-IT"/>
              <a:t>Mezzi</a:t>
            </a:r>
          </a:p>
        </p:txBody>
      </p:sp>
      <p:sp>
        <p:nvSpPr>
          <p:cNvPr id="21" name="CasellaDiTesto 20">
            <a:extLst>
              <a:ext uri="{FF2B5EF4-FFF2-40B4-BE49-F238E27FC236}">
                <a16:creationId xmlns:a16="http://schemas.microsoft.com/office/drawing/2014/main" id="{8D0D9D74-FAA3-42CA-ADF3-2AAA5F3AA546}"/>
              </a:ext>
            </a:extLst>
          </p:cNvPr>
          <p:cNvSpPr txBox="1"/>
          <p:nvPr/>
        </p:nvSpPr>
        <p:spPr>
          <a:xfrm>
            <a:off x="178066" y="5483324"/>
            <a:ext cx="2901884" cy="461665"/>
          </a:xfrm>
          <a:prstGeom prst="rect">
            <a:avLst/>
          </a:prstGeom>
          <a:noFill/>
        </p:spPr>
        <p:txBody>
          <a:bodyPr wrap="square" rtlCol="0">
            <a:spAutoFit/>
          </a:bodyPr>
          <a:lstStyle/>
          <a:p>
            <a:r>
              <a:rPr lang="it-IT" sz="2400" b="1" i="1">
                <a:solidFill>
                  <a:schemeClr val="bg2">
                    <a:lumMod val="50000"/>
                  </a:schemeClr>
                </a:solidFill>
                <a:latin typeface="Daytona" panose="020B0604020202020204" pitchFamily="34" charset="0"/>
              </a:rPr>
              <a:t>Fini</a:t>
            </a:r>
          </a:p>
        </p:txBody>
      </p:sp>
      <p:sp>
        <p:nvSpPr>
          <p:cNvPr id="16" name="Parentesi graffa aperta 15">
            <a:extLst>
              <a:ext uri="{FF2B5EF4-FFF2-40B4-BE49-F238E27FC236}">
                <a16:creationId xmlns:a16="http://schemas.microsoft.com/office/drawing/2014/main" id="{00A86115-7E16-4010-9B70-A0A9FAB40798}"/>
              </a:ext>
            </a:extLst>
          </p:cNvPr>
          <p:cNvSpPr/>
          <p:nvPr/>
        </p:nvSpPr>
        <p:spPr>
          <a:xfrm rot="10800000">
            <a:off x="6923974" y="2654107"/>
            <a:ext cx="231140" cy="487680"/>
          </a:xfrm>
          <a:prstGeom prst="leftBrace">
            <a:avLst>
              <a:gd name="adj1" fmla="val 8333"/>
              <a:gd name="adj2" fmla="val 47823"/>
            </a:avLst>
          </a:prstGeom>
        </p:spPr>
        <p:style>
          <a:lnRef idx="3">
            <a:schemeClr val="accent4"/>
          </a:lnRef>
          <a:fillRef idx="0">
            <a:schemeClr val="accent4"/>
          </a:fillRef>
          <a:effectRef idx="2">
            <a:schemeClr val="accent4"/>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17" name="Parentesi graffa aperta 16">
            <a:extLst>
              <a:ext uri="{FF2B5EF4-FFF2-40B4-BE49-F238E27FC236}">
                <a16:creationId xmlns:a16="http://schemas.microsoft.com/office/drawing/2014/main" id="{322E6F31-EDBF-46AC-985B-CA575796D236}"/>
              </a:ext>
            </a:extLst>
          </p:cNvPr>
          <p:cNvSpPr/>
          <p:nvPr/>
        </p:nvSpPr>
        <p:spPr>
          <a:xfrm>
            <a:off x="2867525" y="3305991"/>
            <a:ext cx="328930" cy="2638998"/>
          </a:xfrm>
          <a:prstGeom prst="leftBrace">
            <a:avLst/>
          </a:prstGeom>
        </p:spPr>
        <p:style>
          <a:lnRef idx="3">
            <a:schemeClr val="accent6"/>
          </a:lnRef>
          <a:fillRef idx="0">
            <a:schemeClr val="accent6"/>
          </a:fillRef>
          <a:effectRef idx="2">
            <a:schemeClr val="accent6"/>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20" name="Parentesi graffa aperta 19">
            <a:extLst>
              <a:ext uri="{FF2B5EF4-FFF2-40B4-BE49-F238E27FC236}">
                <a16:creationId xmlns:a16="http://schemas.microsoft.com/office/drawing/2014/main" id="{19AA8D71-9959-4684-A1E6-D82B00388FF4}"/>
              </a:ext>
            </a:extLst>
          </p:cNvPr>
          <p:cNvSpPr/>
          <p:nvPr/>
        </p:nvSpPr>
        <p:spPr>
          <a:xfrm>
            <a:off x="195445" y="74265"/>
            <a:ext cx="327070" cy="2579842"/>
          </a:xfrm>
          <a:prstGeom prst="leftBrace">
            <a:avLst>
              <a:gd name="adj1" fmla="val 8333"/>
              <a:gd name="adj2" fmla="val 45713"/>
            </a:avLst>
          </a:prstGeom>
        </p:spPr>
        <p:style>
          <a:lnRef idx="3">
            <a:schemeClr val="accent2"/>
          </a:lnRef>
          <a:fillRef idx="0">
            <a:schemeClr val="accent2"/>
          </a:fillRef>
          <a:effectRef idx="2">
            <a:schemeClr val="accent2"/>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22" name="Casella di testo 53">
            <a:extLst>
              <a:ext uri="{FF2B5EF4-FFF2-40B4-BE49-F238E27FC236}">
                <a16:creationId xmlns:a16="http://schemas.microsoft.com/office/drawing/2014/main" id="{976DC1AD-3116-4801-82CC-169B816EC67B}"/>
              </a:ext>
            </a:extLst>
          </p:cNvPr>
          <p:cNvSpPr txBox="1"/>
          <p:nvPr/>
        </p:nvSpPr>
        <p:spPr>
          <a:xfrm rot="16200000">
            <a:off x="3025057" y="4453743"/>
            <a:ext cx="621030" cy="32893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MEZZI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Casella di testo 45">
            <a:extLst>
              <a:ext uri="{FF2B5EF4-FFF2-40B4-BE49-F238E27FC236}">
                <a16:creationId xmlns:a16="http://schemas.microsoft.com/office/drawing/2014/main" id="{DC5C7886-B9B8-4933-ABF2-F83848CB9E22}"/>
              </a:ext>
            </a:extLst>
          </p:cNvPr>
          <p:cNvSpPr txBox="1"/>
          <p:nvPr/>
        </p:nvSpPr>
        <p:spPr>
          <a:xfrm>
            <a:off x="7155114" y="2733482"/>
            <a:ext cx="987425" cy="32893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OBIETTIVO</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Casella di testo 54">
            <a:extLst>
              <a:ext uri="{FF2B5EF4-FFF2-40B4-BE49-F238E27FC236}">
                <a16:creationId xmlns:a16="http://schemas.microsoft.com/office/drawing/2014/main" id="{CB876461-481E-40A9-927E-B42C1AF7531C}"/>
              </a:ext>
            </a:extLst>
          </p:cNvPr>
          <p:cNvSpPr txBox="1"/>
          <p:nvPr/>
        </p:nvSpPr>
        <p:spPr>
          <a:xfrm rot="16200000">
            <a:off x="244877" y="990491"/>
            <a:ext cx="621030" cy="32893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FINI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86566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magine 3" descr="Immagine che contiene disegnando&#10;&#10;Descrizione generata automaticamente">
            <a:extLst>
              <a:ext uri="{FF2B5EF4-FFF2-40B4-BE49-F238E27FC236}">
                <a16:creationId xmlns:a16="http://schemas.microsoft.com/office/drawing/2014/main" id="{A41D9438-2D37-4991-8CF1-BA06F7E18395}"/>
              </a:ext>
            </a:extLst>
          </p:cNvPr>
          <p:cNvPicPr>
            <a:picLocks noChangeAspect="1"/>
          </p:cNvPicPr>
          <p:nvPr/>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l="16372" r="18295"/>
          <a:stretch/>
        </p:blipFill>
        <p:spPr>
          <a:xfrm>
            <a:off x="20" y="10"/>
            <a:ext cx="12191980" cy="6857990"/>
          </a:xfrm>
          <a:prstGeom prst="rect">
            <a:avLst/>
          </a:prstGeom>
        </p:spPr>
      </p:pic>
      <p:sp>
        <p:nvSpPr>
          <p:cNvPr id="24" name="Rectangle 26">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Rettangolo 1">
            <a:extLst>
              <a:ext uri="{FF2B5EF4-FFF2-40B4-BE49-F238E27FC236}">
                <a16:creationId xmlns:a16="http://schemas.microsoft.com/office/drawing/2014/main" id="{CD67D805-CB02-4D29-9BD0-395C061B92A6}"/>
              </a:ext>
            </a:extLst>
          </p:cNvPr>
          <p:cNvSpPr/>
          <p:nvPr/>
        </p:nvSpPr>
        <p:spPr>
          <a:xfrm>
            <a:off x="4050889" y="365758"/>
            <a:ext cx="6784259" cy="18288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0" i="1" cap="none" spc="0">
                <a:ln w="0"/>
                <a:solidFill>
                  <a:schemeClr val="tx1">
                    <a:lumMod val="85000"/>
                    <a:lumOff val="15000"/>
                  </a:schemeClr>
                </a:solidFill>
                <a:effectLst>
                  <a:outerShdw blurRad="38100" dist="19050" dir="2700000" algn="tl" rotWithShape="0">
                    <a:schemeClr val="dk1">
                      <a:alpha val="40000"/>
                    </a:schemeClr>
                  </a:outerShdw>
                </a:effectLst>
                <a:latin typeface="+mj-lt"/>
                <a:ea typeface="+mj-ea"/>
                <a:cs typeface="+mj-cs"/>
              </a:rPr>
              <a:t>Summary</a:t>
            </a:r>
          </a:p>
        </p:txBody>
      </p:sp>
      <p:sp>
        <p:nvSpPr>
          <p:cNvPr id="25" name="Rectangle 28">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2" name="Segnaposto contenuto 2">
            <a:extLst>
              <a:ext uri="{FF2B5EF4-FFF2-40B4-BE49-F238E27FC236}">
                <a16:creationId xmlns:a16="http://schemas.microsoft.com/office/drawing/2014/main" id="{FBE306E3-15C3-419B-B94D-A352A640DC20}"/>
              </a:ext>
            </a:extLst>
          </p:cNvPr>
          <p:cNvGraphicFramePr>
            <a:graphicFrameLocks noGrp="1"/>
          </p:cNvGraphicFramePr>
          <p:nvPr>
            <p:ph idx="1"/>
            <p:extLst>
              <p:ext uri="{D42A27DB-BD31-4B8C-83A1-F6EECF244321}">
                <p14:modId xmlns:p14="http://schemas.microsoft.com/office/powerpoint/2010/main" val="619369052"/>
              </p:ext>
            </p:extLst>
          </p:nvPr>
        </p:nvGraphicFramePr>
        <p:xfrm>
          <a:off x="4050889" y="2324100"/>
          <a:ext cx="6784259" cy="387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3290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a:extLst>
              <a:ext uri="{FF2B5EF4-FFF2-40B4-BE49-F238E27FC236}">
                <a16:creationId xmlns:a16="http://schemas.microsoft.com/office/drawing/2014/main" id="{1D7442E1-16C9-4AED-9F14-A3556DC2D99D}"/>
              </a:ext>
            </a:extLst>
          </p:cNvPr>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849525" y="58362"/>
            <a:ext cx="11098349" cy="6756095"/>
          </a:xfrm>
          <a:prstGeom prst="rect">
            <a:avLst/>
          </a:prstGeom>
          <a:noFill/>
          <a:ln>
            <a:noFill/>
          </a:ln>
        </p:spPr>
      </p:pic>
      <p:pic>
        <p:nvPicPr>
          <p:cNvPr id="6" name="Immagine 5">
            <a:extLst>
              <a:ext uri="{FF2B5EF4-FFF2-40B4-BE49-F238E27FC236}">
                <a16:creationId xmlns:a16="http://schemas.microsoft.com/office/drawing/2014/main" id="{35FDBEC5-46F3-43F1-8E3F-37B56FB5174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0293855" y="74265"/>
            <a:ext cx="1791465" cy="413415"/>
          </a:xfrm>
          <a:prstGeom prst="rect">
            <a:avLst/>
          </a:prstGeom>
        </p:spPr>
      </p:pic>
      <p:pic>
        <p:nvPicPr>
          <p:cNvPr id="1026" name="Picture 2" descr="Politecnico di Torino">
            <a:extLst>
              <a:ext uri="{FF2B5EF4-FFF2-40B4-BE49-F238E27FC236}">
                <a16:creationId xmlns:a16="http://schemas.microsoft.com/office/drawing/2014/main" id="{60FFB841-04CC-45FF-AAEB-B0EBC0A2DF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725" y="6210300"/>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8" name="CasellaDiTesto 17">
            <a:extLst>
              <a:ext uri="{FF2B5EF4-FFF2-40B4-BE49-F238E27FC236}">
                <a16:creationId xmlns:a16="http://schemas.microsoft.com/office/drawing/2014/main" id="{D0B746CB-2336-46D1-96A7-881DA6DC5B21}"/>
              </a:ext>
            </a:extLst>
          </p:cNvPr>
          <p:cNvSpPr txBox="1"/>
          <p:nvPr/>
        </p:nvSpPr>
        <p:spPr>
          <a:xfrm>
            <a:off x="17814" y="2415309"/>
            <a:ext cx="5019074" cy="257984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500" b="1">
                <a:latin typeface="Daytona" panose="020B0604030500040204" pitchFamily="34" charset="0"/>
                <a:ea typeface="+mj-ea"/>
                <a:cs typeface="+mj-cs"/>
              </a:rPr>
              <a:t>SOLUTION TREE</a:t>
            </a:r>
          </a:p>
        </p:txBody>
      </p:sp>
      <p:sp>
        <p:nvSpPr>
          <p:cNvPr id="19" name="CasellaDiTesto 18">
            <a:extLst>
              <a:ext uri="{FF2B5EF4-FFF2-40B4-BE49-F238E27FC236}">
                <a16:creationId xmlns:a16="http://schemas.microsoft.com/office/drawing/2014/main" id="{B179F552-DBB4-4868-AFEF-760E56C9E50A}"/>
              </a:ext>
            </a:extLst>
          </p:cNvPr>
          <p:cNvSpPr txBox="1"/>
          <p:nvPr/>
        </p:nvSpPr>
        <p:spPr>
          <a:xfrm>
            <a:off x="178066" y="5021659"/>
            <a:ext cx="2901884" cy="461665"/>
          </a:xfrm>
          <a:prstGeom prst="rect">
            <a:avLst/>
          </a:prstGeom>
          <a:noFill/>
        </p:spPr>
        <p:txBody>
          <a:bodyPr wrap="square" rtlCol="0">
            <a:spAutoFit/>
          </a:bodyPr>
          <a:lstStyle>
            <a:defPPr>
              <a:defRPr lang="it-IT"/>
            </a:defPPr>
            <a:lvl1pPr>
              <a:defRPr sz="2400" b="1" i="1">
                <a:solidFill>
                  <a:schemeClr val="bg2">
                    <a:lumMod val="50000"/>
                  </a:schemeClr>
                </a:solidFill>
                <a:latin typeface="Daytona" panose="020B0604020202020204" pitchFamily="34" charset="0"/>
              </a:defRPr>
            </a:lvl1pPr>
          </a:lstStyle>
          <a:p>
            <a:r>
              <a:rPr lang="it-IT"/>
              <a:t>Mezzi</a:t>
            </a:r>
          </a:p>
        </p:txBody>
      </p:sp>
      <p:sp>
        <p:nvSpPr>
          <p:cNvPr id="21" name="CasellaDiTesto 20">
            <a:extLst>
              <a:ext uri="{FF2B5EF4-FFF2-40B4-BE49-F238E27FC236}">
                <a16:creationId xmlns:a16="http://schemas.microsoft.com/office/drawing/2014/main" id="{8D0D9D74-FAA3-42CA-ADF3-2AAA5F3AA546}"/>
              </a:ext>
            </a:extLst>
          </p:cNvPr>
          <p:cNvSpPr txBox="1"/>
          <p:nvPr/>
        </p:nvSpPr>
        <p:spPr>
          <a:xfrm>
            <a:off x="178066" y="5483324"/>
            <a:ext cx="2901884" cy="461665"/>
          </a:xfrm>
          <a:prstGeom prst="rect">
            <a:avLst/>
          </a:prstGeom>
          <a:noFill/>
        </p:spPr>
        <p:txBody>
          <a:bodyPr wrap="square" rtlCol="0">
            <a:spAutoFit/>
          </a:bodyPr>
          <a:lstStyle/>
          <a:p>
            <a:r>
              <a:rPr lang="it-IT" sz="2400" b="1" i="1">
                <a:solidFill>
                  <a:schemeClr val="bg2">
                    <a:lumMod val="50000"/>
                  </a:schemeClr>
                </a:solidFill>
                <a:latin typeface="Daytona" panose="020B0604020202020204" pitchFamily="34" charset="0"/>
              </a:rPr>
              <a:t>Fini</a:t>
            </a:r>
          </a:p>
        </p:txBody>
      </p:sp>
      <p:sp>
        <p:nvSpPr>
          <p:cNvPr id="17" name="Parentesi graffa aperta 16">
            <a:extLst>
              <a:ext uri="{FF2B5EF4-FFF2-40B4-BE49-F238E27FC236}">
                <a16:creationId xmlns:a16="http://schemas.microsoft.com/office/drawing/2014/main" id="{322E6F31-EDBF-46AC-985B-CA575796D236}"/>
              </a:ext>
            </a:extLst>
          </p:cNvPr>
          <p:cNvSpPr/>
          <p:nvPr/>
        </p:nvSpPr>
        <p:spPr>
          <a:xfrm>
            <a:off x="2867525" y="3305991"/>
            <a:ext cx="328930" cy="2638998"/>
          </a:xfrm>
          <a:prstGeom prst="leftBrace">
            <a:avLst/>
          </a:prstGeom>
        </p:spPr>
        <p:style>
          <a:lnRef idx="3">
            <a:schemeClr val="accent6"/>
          </a:lnRef>
          <a:fillRef idx="0">
            <a:schemeClr val="accent6"/>
          </a:fillRef>
          <a:effectRef idx="2">
            <a:schemeClr val="accent6"/>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20" name="Parentesi graffa aperta 19">
            <a:extLst>
              <a:ext uri="{FF2B5EF4-FFF2-40B4-BE49-F238E27FC236}">
                <a16:creationId xmlns:a16="http://schemas.microsoft.com/office/drawing/2014/main" id="{19AA8D71-9959-4684-A1E6-D82B00388FF4}"/>
              </a:ext>
            </a:extLst>
          </p:cNvPr>
          <p:cNvSpPr/>
          <p:nvPr/>
        </p:nvSpPr>
        <p:spPr>
          <a:xfrm>
            <a:off x="195445" y="74265"/>
            <a:ext cx="327070" cy="2579842"/>
          </a:xfrm>
          <a:prstGeom prst="leftBrace">
            <a:avLst>
              <a:gd name="adj1" fmla="val 8333"/>
              <a:gd name="adj2" fmla="val 45713"/>
            </a:avLst>
          </a:prstGeom>
        </p:spPr>
        <p:style>
          <a:lnRef idx="3">
            <a:schemeClr val="accent2"/>
          </a:lnRef>
          <a:fillRef idx="0">
            <a:schemeClr val="accent2"/>
          </a:fillRef>
          <a:effectRef idx="2">
            <a:schemeClr val="accent2"/>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it-IT"/>
          </a:p>
        </p:txBody>
      </p:sp>
      <p:sp>
        <p:nvSpPr>
          <p:cNvPr id="22" name="Casella di testo 53">
            <a:extLst>
              <a:ext uri="{FF2B5EF4-FFF2-40B4-BE49-F238E27FC236}">
                <a16:creationId xmlns:a16="http://schemas.microsoft.com/office/drawing/2014/main" id="{976DC1AD-3116-4801-82CC-169B816EC67B}"/>
              </a:ext>
            </a:extLst>
          </p:cNvPr>
          <p:cNvSpPr txBox="1"/>
          <p:nvPr/>
        </p:nvSpPr>
        <p:spPr>
          <a:xfrm rot="16200000">
            <a:off x="3025057" y="4453743"/>
            <a:ext cx="621030" cy="32893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MEZZI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Casella di testo 54">
            <a:extLst>
              <a:ext uri="{FF2B5EF4-FFF2-40B4-BE49-F238E27FC236}">
                <a16:creationId xmlns:a16="http://schemas.microsoft.com/office/drawing/2014/main" id="{CB876461-481E-40A9-927E-B42C1AF7531C}"/>
              </a:ext>
            </a:extLst>
          </p:cNvPr>
          <p:cNvSpPr txBox="1"/>
          <p:nvPr/>
        </p:nvSpPr>
        <p:spPr>
          <a:xfrm rot="16200000">
            <a:off x="244877" y="990491"/>
            <a:ext cx="621030" cy="32893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it-IT" sz="1100" b="1">
                <a:effectLst/>
                <a:latin typeface="Calibri" panose="020F0502020204030204" pitchFamily="34" charset="0"/>
                <a:ea typeface="Calibri" panose="020F0502020204030204" pitchFamily="34" charset="0"/>
                <a:cs typeface="Times New Roman" panose="02020603050405020304" pitchFamily="18" charset="0"/>
              </a:rPr>
              <a:t>FINI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 name="Connettore diritto 2">
            <a:extLst>
              <a:ext uri="{FF2B5EF4-FFF2-40B4-BE49-F238E27FC236}">
                <a16:creationId xmlns:a16="http://schemas.microsoft.com/office/drawing/2014/main" id="{B900129E-8C46-47EE-A67B-C497802D3D1B}"/>
              </a:ext>
            </a:extLst>
          </p:cNvPr>
          <p:cNvCxnSpPr>
            <a:cxnSpLocks/>
          </p:cNvCxnSpPr>
          <p:nvPr/>
        </p:nvCxnSpPr>
        <p:spPr>
          <a:xfrm flipV="1">
            <a:off x="4795962" y="2654109"/>
            <a:ext cx="1151130" cy="651882"/>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Connettore diritto 8">
            <a:extLst>
              <a:ext uri="{FF2B5EF4-FFF2-40B4-BE49-F238E27FC236}">
                <a16:creationId xmlns:a16="http://schemas.microsoft.com/office/drawing/2014/main" id="{7CD00BB5-0BC7-401B-8CA8-00F90808785D}"/>
              </a:ext>
            </a:extLst>
          </p:cNvPr>
          <p:cNvCxnSpPr>
            <a:cxnSpLocks/>
          </p:cNvCxnSpPr>
          <p:nvPr/>
        </p:nvCxnSpPr>
        <p:spPr>
          <a:xfrm>
            <a:off x="6747387" y="2654107"/>
            <a:ext cx="1119714" cy="651884"/>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30" name="Immagine 29">
            <a:extLst>
              <a:ext uri="{FF2B5EF4-FFF2-40B4-BE49-F238E27FC236}">
                <a16:creationId xmlns:a16="http://schemas.microsoft.com/office/drawing/2014/main" id="{1B54BB35-59B4-4A0E-A7EB-9498095ECEF3}"/>
              </a:ext>
            </a:extLst>
          </p:cNvPr>
          <p:cNvPicPr>
            <a:picLocks noChangeAspect="1"/>
          </p:cNvPicPr>
          <p:nvPr/>
        </p:nvPicPr>
        <p:blipFill rotWithShape="1">
          <a:blip r:embed="rId6"/>
          <a:srcRect r="4265"/>
          <a:stretch/>
        </p:blipFill>
        <p:spPr>
          <a:xfrm>
            <a:off x="4795963" y="3305991"/>
            <a:ext cx="2940152" cy="2218861"/>
          </a:xfrm>
          <a:prstGeom prst="rect">
            <a:avLst/>
          </a:prstGeom>
          <a:ln>
            <a:solidFill>
              <a:schemeClr val="accent2">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9643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35FDBEC5-46F3-43F1-8E3F-37B56FB5174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0293855" y="74265"/>
            <a:ext cx="1791465" cy="413415"/>
          </a:xfrm>
          <a:prstGeom prst="rect">
            <a:avLst/>
          </a:prstGeom>
        </p:spPr>
      </p:pic>
      <p:pic>
        <p:nvPicPr>
          <p:cNvPr id="1026" name="Picture 2" descr="Politecnico di Torino">
            <a:extLst>
              <a:ext uri="{FF2B5EF4-FFF2-40B4-BE49-F238E27FC236}">
                <a16:creationId xmlns:a16="http://schemas.microsoft.com/office/drawing/2014/main" id="{60FFB841-04CC-45FF-AAEB-B0EBC0A2DF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725" y="6210300"/>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8" name="CasellaDiTesto 17">
            <a:extLst>
              <a:ext uri="{FF2B5EF4-FFF2-40B4-BE49-F238E27FC236}">
                <a16:creationId xmlns:a16="http://schemas.microsoft.com/office/drawing/2014/main" id="{D0B746CB-2336-46D1-96A7-881DA6DC5B21}"/>
              </a:ext>
            </a:extLst>
          </p:cNvPr>
          <p:cNvSpPr txBox="1"/>
          <p:nvPr/>
        </p:nvSpPr>
        <p:spPr>
          <a:xfrm>
            <a:off x="17814" y="2415309"/>
            <a:ext cx="5019074" cy="257984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500" b="1">
                <a:latin typeface="Daytona" panose="020B0604030500040204" pitchFamily="34" charset="0"/>
                <a:ea typeface="+mj-ea"/>
                <a:cs typeface="+mj-cs"/>
              </a:rPr>
              <a:t>SOLUTION TREE</a:t>
            </a:r>
          </a:p>
        </p:txBody>
      </p:sp>
      <p:sp>
        <p:nvSpPr>
          <p:cNvPr id="19" name="CasellaDiTesto 18">
            <a:extLst>
              <a:ext uri="{FF2B5EF4-FFF2-40B4-BE49-F238E27FC236}">
                <a16:creationId xmlns:a16="http://schemas.microsoft.com/office/drawing/2014/main" id="{B179F552-DBB4-4868-AFEF-760E56C9E50A}"/>
              </a:ext>
            </a:extLst>
          </p:cNvPr>
          <p:cNvSpPr txBox="1"/>
          <p:nvPr/>
        </p:nvSpPr>
        <p:spPr>
          <a:xfrm>
            <a:off x="178066" y="5021659"/>
            <a:ext cx="2901884" cy="461665"/>
          </a:xfrm>
          <a:prstGeom prst="rect">
            <a:avLst/>
          </a:prstGeom>
          <a:noFill/>
        </p:spPr>
        <p:txBody>
          <a:bodyPr wrap="square" rtlCol="0">
            <a:spAutoFit/>
          </a:bodyPr>
          <a:lstStyle>
            <a:defPPr>
              <a:defRPr lang="it-IT"/>
            </a:defPPr>
            <a:lvl1pPr>
              <a:defRPr sz="2400" b="1" i="1">
                <a:solidFill>
                  <a:schemeClr val="bg2">
                    <a:lumMod val="50000"/>
                  </a:schemeClr>
                </a:solidFill>
                <a:latin typeface="Daytona" panose="020B0604020202020204" pitchFamily="34" charset="0"/>
              </a:defRPr>
            </a:lvl1pPr>
          </a:lstStyle>
          <a:p>
            <a:r>
              <a:rPr lang="it-IT">
                <a:solidFill>
                  <a:srgbClr val="A2CD85"/>
                </a:solidFill>
              </a:rPr>
              <a:t>Mezzi</a:t>
            </a:r>
          </a:p>
        </p:txBody>
      </p:sp>
      <p:sp>
        <p:nvSpPr>
          <p:cNvPr id="21" name="CasellaDiTesto 20">
            <a:extLst>
              <a:ext uri="{FF2B5EF4-FFF2-40B4-BE49-F238E27FC236}">
                <a16:creationId xmlns:a16="http://schemas.microsoft.com/office/drawing/2014/main" id="{8D0D9D74-FAA3-42CA-ADF3-2AAA5F3AA546}"/>
              </a:ext>
            </a:extLst>
          </p:cNvPr>
          <p:cNvSpPr txBox="1"/>
          <p:nvPr/>
        </p:nvSpPr>
        <p:spPr>
          <a:xfrm>
            <a:off x="178066" y="5483324"/>
            <a:ext cx="2901884" cy="461665"/>
          </a:xfrm>
          <a:prstGeom prst="rect">
            <a:avLst/>
          </a:prstGeom>
          <a:noFill/>
        </p:spPr>
        <p:txBody>
          <a:bodyPr wrap="square" rtlCol="0">
            <a:spAutoFit/>
          </a:bodyPr>
          <a:lstStyle/>
          <a:p>
            <a:r>
              <a:rPr lang="it-IT" sz="2400" b="1" i="1">
                <a:solidFill>
                  <a:schemeClr val="bg2">
                    <a:lumMod val="50000"/>
                  </a:schemeClr>
                </a:solidFill>
                <a:latin typeface="Daytona" panose="020B0604020202020204" pitchFamily="34" charset="0"/>
              </a:rPr>
              <a:t>Fini</a:t>
            </a:r>
          </a:p>
        </p:txBody>
      </p:sp>
      <p:pic>
        <p:nvPicPr>
          <p:cNvPr id="15" name="Immagine 14">
            <a:extLst>
              <a:ext uri="{FF2B5EF4-FFF2-40B4-BE49-F238E27FC236}">
                <a16:creationId xmlns:a16="http://schemas.microsoft.com/office/drawing/2014/main" id="{1D7442E1-16C9-4AED-9F14-A3556DC2D99D}"/>
              </a:ext>
            </a:extLst>
          </p:cNvPr>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4807842" y="4948532"/>
            <a:ext cx="3637485" cy="1756265"/>
          </a:xfrm>
          <a:prstGeom prst="rect">
            <a:avLst/>
          </a:prstGeom>
          <a:noFill/>
          <a:ln>
            <a:noFill/>
          </a:ln>
        </p:spPr>
      </p:pic>
      <p:sp>
        <p:nvSpPr>
          <p:cNvPr id="23" name="Rettangolo 22">
            <a:extLst>
              <a:ext uri="{FF2B5EF4-FFF2-40B4-BE49-F238E27FC236}">
                <a16:creationId xmlns:a16="http://schemas.microsoft.com/office/drawing/2014/main" id="{10CE44F8-1CC1-4BC5-BEE6-0AEB6A8A731B}"/>
              </a:ext>
            </a:extLst>
          </p:cNvPr>
          <p:cNvSpPr/>
          <p:nvPr/>
        </p:nvSpPr>
        <p:spPr>
          <a:xfrm>
            <a:off x="5641847" y="5765161"/>
            <a:ext cx="1969477" cy="10085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 name="Connettore diritto 3">
            <a:extLst>
              <a:ext uri="{FF2B5EF4-FFF2-40B4-BE49-F238E27FC236}">
                <a16:creationId xmlns:a16="http://schemas.microsoft.com/office/drawing/2014/main" id="{7CC80CF1-B110-42AE-A673-BE25601892A2}"/>
              </a:ext>
            </a:extLst>
          </p:cNvPr>
          <p:cNvCxnSpPr>
            <a:cxnSpLocks/>
          </p:cNvCxnSpPr>
          <p:nvPr/>
        </p:nvCxnSpPr>
        <p:spPr>
          <a:xfrm flipV="1">
            <a:off x="7611324" y="4801321"/>
            <a:ext cx="2149585" cy="963841"/>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950708EC-E765-4927-9129-9C625340B0A1}"/>
              </a:ext>
            </a:extLst>
          </p:cNvPr>
          <p:cNvCxnSpPr>
            <a:cxnSpLocks/>
          </p:cNvCxnSpPr>
          <p:nvPr/>
        </p:nvCxnSpPr>
        <p:spPr>
          <a:xfrm flipH="1" flipV="1">
            <a:off x="2740984" y="4801321"/>
            <a:ext cx="2913404" cy="96384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11" name="Immagine 10">
            <a:extLst>
              <a:ext uri="{FF2B5EF4-FFF2-40B4-BE49-F238E27FC236}">
                <a16:creationId xmlns:a16="http://schemas.microsoft.com/office/drawing/2014/main" id="{7C205A16-1168-4C65-8D71-65C22764452B}"/>
              </a:ext>
            </a:extLst>
          </p:cNvPr>
          <p:cNvPicPr>
            <a:picLocks noChangeAspect="1"/>
          </p:cNvPicPr>
          <p:nvPr/>
        </p:nvPicPr>
        <p:blipFill>
          <a:blip r:embed="rId7"/>
          <a:stretch>
            <a:fillRect/>
          </a:stretch>
        </p:blipFill>
        <p:spPr>
          <a:xfrm>
            <a:off x="2741877" y="29296"/>
            <a:ext cx="7019925" cy="4772025"/>
          </a:xfrm>
          <a:prstGeom prst="rect">
            <a:avLst/>
          </a:prstGeom>
          <a:ln>
            <a:solidFill>
              <a:schemeClr val="accent2">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5255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35FDBEC5-46F3-43F1-8E3F-37B56FB5174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293855" y="74265"/>
            <a:ext cx="1791465" cy="413415"/>
          </a:xfrm>
          <a:prstGeom prst="rect">
            <a:avLst/>
          </a:prstGeom>
        </p:spPr>
      </p:pic>
      <p:pic>
        <p:nvPicPr>
          <p:cNvPr id="1026" name="Picture 2" descr="Politecnico di Torino">
            <a:extLst>
              <a:ext uri="{FF2B5EF4-FFF2-40B4-BE49-F238E27FC236}">
                <a16:creationId xmlns:a16="http://schemas.microsoft.com/office/drawing/2014/main" id="{60FFB841-04CC-45FF-AAEB-B0EBC0A2DF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725" y="6210300"/>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8" name="CasellaDiTesto 17">
            <a:extLst>
              <a:ext uri="{FF2B5EF4-FFF2-40B4-BE49-F238E27FC236}">
                <a16:creationId xmlns:a16="http://schemas.microsoft.com/office/drawing/2014/main" id="{D0B746CB-2336-46D1-96A7-881DA6DC5B21}"/>
              </a:ext>
            </a:extLst>
          </p:cNvPr>
          <p:cNvSpPr txBox="1"/>
          <p:nvPr/>
        </p:nvSpPr>
        <p:spPr>
          <a:xfrm>
            <a:off x="17814" y="2415309"/>
            <a:ext cx="5019074" cy="257984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500" b="1">
                <a:latin typeface="Daytona" panose="020B0604030500040204" pitchFamily="34" charset="0"/>
                <a:ea typeface="+mj-ea"/>
                <a:cs typeface="+mj-cs"/>
              </a:rPr>
              <a:t>SOLUTION TREE</a:t>
            </a:r>
          </a:p>
        </p:txBody>
      </p:sp>
      <p:sp>
        <p:nvSpPr>
          <p:cNvPr id="19" name="CasellaDiTesto 18">
            <a:extLst>
              <a:ext uri="{FF2B5EF4-FFF2-40B4-BE49-F238E27FC236}">
                <a16:creationId xmlns:a16="http://schemas.microsoft.com/office/drawing/2014/main" id="{B179F552-DBB4-4868-AFEF-760E56C9E50A}"/>
              </a:ext>
            </a:extLst>
          </p:cNvPr>
          <p:cNvSpPr txBox="1"/>
          <p:nvPr/>
        </p:nvSpPr>
        <p:spPr>
          <a:xfrm>
            <a:off x="178066" y="5021659"/>
            <a:ext cx="2901884" cy="461665"/>
          </a:xfrm>
          <a:prstGeom prst="rect">
            <a:avLst/>
          </a:prstGeom>
          <a:noFill/>
        </p:spPr>
        <p:txBody>
          <a:bodyPr wrap="square" rtlCol="0">
            <a:spAutoFit/>
          </a:bodyPr>
          <a:lstStyle>
            <a:defPPr>
              <a:defRPr lang="it-IT"/>
            </a:defPPr>
            <a:lvl1pPr>
              <a:defRPr sz="2400" b="1" i="1">
                <a:solidFill>
                  <a:schemeClr val="bg2">
                    <a:lumMod val="50000"/>
                  </a:schemeClr>
                </a:solidFill>
                <a:latin typeface="Daytona" panose="020B0604020202020204" pitchFamily="34" charset="0"/>
              </a:defRPr>
            </a:lvl1pPr>
          </a:lstStyle>
          <a:p>
            <a:r>
              <a:rPr lang="it-IT"/>
              <a:t>Mezzi</a:t>
            </a:r>
          </a:p>
        </p:txBody>
      </p:sp>
      <p:sp>
        <p:nvSpPr>
          <p:cNvPr id="21" name="CasellaDiTesto 20">
            <a:extLst>
              <a:ext uri="{FF2B5EF4-FFF2-40B4-BE49-F238E27FC236}">
                <a16:creationId xmlns:a16="http://schemas.microsoft.com/office/drawing/2014/main" id="{8D0D9D74-FAA3-42CA-ADF3-2AAA5F3AA546}"/>
              </a:ext>
            </a:extLst>
          </p:cNvPr>
          <p:cNvSpPr txBox="1"/>
          <p:nvPr/>
        </p:nvSpPr>
        <p:spPr>
          <a:xfrm>
            <a:off x="178066" y="5483324"/>
            <a:ext cx="2901884" cy="461665"/>
          </a:xfrm>
          <a:prstGeom prst="rect">
            <a:avLst/>
          </a:prstGeom>
          <a:noFill/>
        </p:spPr>
        <p:txBody>
          <a:bodyPr wrap="square" rtlCol="0">
            <a:spAutoFit/>
          </a:bodyPr>
          <a:lstStyle/>
          <a:p>
            <a:r>
              <a:rPr lang="it-IT" sz="2400" b="1" i="1">
                <a:solidFill>
                  <a:srgbClr val="A2CD85"/>
                </a:solidFill>
                <a:latin typeface="Daytona" panose="020B0604020202020204" pitchFamily="34" charset="0"/>
              </a:rPr>
              <a:t>Fini</a:t>
            </a:r>
          </a:p>
        </p:txBody>
      </p:sp>
      <p:pic>
        <p:nvPicPr>
          <p:cNvPr id="15" name="Immagine 14">
            <a:extLst>
              <a:ext uri="{FF2B5EF4-FFF2-40B4-BE49-F238E27FC236}">
                <a16:creationId xmlns:a16="http://schemas.microsoft.com/office/drawing/2014/main" id="{1D7442E1-16C9-4AED-9F14-A3556DC2D99D}"/>
              </a:ext>
            </a:extLst>
          </p:cNvPr>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4807842" y="4948532"/>
            <a:ext cx="3637485" cy="1756265"/>
          </a:xfrm>
          <a:prstGeom prst="rect">
            <a:avLst/>
          </a:prstGeom>
          <a:noFill/>
          <a:ln>
            <a:noFill/>
          </a:ln>
        </p:spPr>
      </p:pic>
      <p:sp>
        <p:nvSpPr>
          <p:cNvPr id="23" name="Rettangolo 22">
            <a:extLst>
              <a:ext uri="{FF2B5EF4-FFF2-40B4-BE49-F238E27FC236}">
                <a16:creationId xmlns:a16="http://schemas.microsoft.com/office/drawing/2014/main" id="{10CE44F8-1CC1-4BC5-BEE6-0AEB6A8A731B}"/>
              </a:ext>
            </a:extLst>
          </p:cNvPr>
          <p:cNvSpPr/>
          <p:nvPr/>
        </p:nvSpPr>
        <p:spPr>
          <a:xfrm>
            <a:off x="4795304" y="4896233"/>
            <a:ext cx="1969476" cy="6917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 name="Connettore diritto 3">
            <a:extLst>
              <a:ext uri="{FF2B5EF4-FFF2-40B4-BE49-F238E27FC236}">
                <a16:creationId xmlns:a16="http://schemas.microsoft.com/office/drawing/2014/main" id="{7CC80CF1-B110-42AE-A673-BE25601892A2}"/>
              </a:ext>
            </a:extLst>
          </p:cNvPr>
          <p:cNvCxnSpPr>
            <a:cxnSpLocks/>
          </p:cNvCxnSpPr>
          <p:nvPr/>
        </p:nvCxnSpPr>
        <p:spPr>
          <a:xfrm flipV="1">
            <a:off x="6764780" y="4081447"/>
            <a:ext cx="2990620" cy="814786"/>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950708EC-E765-4927-9129-9C625340B0A1}"/>
              </a:ext>
            </a:extLst>
          </p:cNvPr>
          <p:cNvCxnSpPr>
            <a:cxnSpLocks/>
          </p:cNvCxnSpPr>
          <p:nvPr/>
        </p:nvCxnSpPr>
        <p:spPr>
          <a:xfrm flipH="1" flipV="1">
            <a:off x="849525" y="4081447"/>
            <a:ext cx="3945782" cy="814786"/>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Immagine 7">
            <a:extLst>
              <a:ext uri="{FF2B5EF4-FFF2-40B4-BE49-F238E27FC236}">
                <a16:creationId xmlns:a16="http://schemas.microsoft.com/office/drawing/2014/main" id="{A832EBAD-3BE5-4A4D-8EFB-485F1C25F8B9}"/>
              </a:ext>
            </a:extLst>
          </p:cNvPr>
          <p:cNvPicPr>
            <a:picLocks noChangeAspect="1"/>
          </p:cNvPicPr>
          <p:nvPr/>
        </p:nvPicPr>
        <p:blipFill>
          <a:blip r:embed="rId6"/>
          <a:stretch>
            <a:fillRect/>
          </a:stretch>
        </p:blipFill>
        <p:spPr>
          <a:xfrm>
            <a:off x="849525" y="280972"/>
            <a:ext cx="8905875" cy="3800475"/>
          </a:xfrm>
          <a:prstGeom prst="rect">
            <a:avLst/>
          </a:prstGeom>
          <a:ln>
            <a:solidFill>
              <a:schemeClr val="accent2">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65166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35FDBEC5-46F3-43F1-8E3F-37B56FB5174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293855" y="74265"/>
            <a:ext cx="1791465" cy="413415"/>
          </a:xfrm>
          <a:prstGeom prst="rect">
            <a:avLst/>
          </a:prstGeom>
        </p:spPr>
      </p:pic>
      <p:pic>
        <p:nvPicPr>
          <p:cNvPr id="1026" name="Picture 2" descr="Politecnico di Torino">
            <a:extLst>
              <a:ext uri="{FF2B5EF4-FFF2-40B4-BE49-F238E27FC236}">
                <a16:creationId xmlns:a16="http://schemas.microsoft.com/office/drawing/2014/main" id="{60FFB841-04CC-45FF-AAEB-B0EBC0A2DF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725" y="6210300"/>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8" name="CasellaDiTesto 17">
            <a:extLst>
              <a:ext uri="{FF2B5EF4-FFF2-40B4-BE49-F238E27FC236}">
                <a16:creationId xmlns:a16="http://schemas.microsoft.com/office/drawing/2014/main" id="{D0B746CB-2336-46D1-96A7-881DA6DC5B21}"/>
              </a:ext>
            </a:extLst>
          </p:cNvPr>
          <p:cNvSpPr txBox="1"/>
          <p:nvPr/>
        </p:nvSpPr>
        <p:spPr>
          <a:xfrm>
            <a:off x="17814" y="2415309"/>
            <a:ext cx="5019074" cy="257984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500" b="1">
                <a:latin typeface="Daytona" panose="020B0604030500040204" pitchFamily="34" charset="0"/>
                <a:ea typeface="+mj-ea"/>
                <a:cs typeface="+mj-cs"/>
              </a:rPr>
              <a:t>SOLUTION TREE</a:t>
            </a:r>
          </a:p>
        </p:txBody>
      </p:sp>
      <p:sp>
        <p:nvSpPr>
          <p:cNvPr id="19" name="CasellaDiTesto 18">
            <a:extLst>
              <a:ext uri="{FF2B5EF4-FFF2-40B4-BE49-F238E27FC236}">
                <a16:creationId xmlns:a16="http://schemas.microsoft.com/office/drawing/2014/main" id="{B179F552-DBB4-4868-AFEF-760E56C9E50A}"/>
              </a:ext>
            </a:extLst>
          </p:cNvPr>
          <p:cNvSpPr txBox="1"/>
          <p:nvPr/>
        </p:nvSpPr>
        <p:spPr>
          <a:xfrm>
            <a:off x="178066" y="5021659"/>
            <a:ext cx="2901884" cy="461665"/>
          </a:xfrm>
          <a:prstGeom prst="rect">
            <a:avLst/>
          </a:prstGeom>
          <a:noFill/>
        </p:spPr>
        <p:txBody>
          <a:bodyPr wrap="square" rtlCol="0">
            <a:spAutoFit/>
          </a:bodyPr>
          <a:lstStyle>
            <a:defPPr>
              <a:defRPr lang="it-IT"/>
            </a:defPPr>
            <a:lvl1pPr>
              <a:defRPr sz="2400" b="1" i="1">
                <a:solidFill>
                  <a:schemeClr val="bg2">
                    <a:lumMod val="50000"/>
                  </a:schemeClr>
                </a:solidFill>
                <a:latin typeface="Daytona" panose="020B0604020202020204" pitchFamily="34" charset="0"/>
              </a:defRPr>
            </a:lvl1pPr>
          </a:lstStyle>
          <a:p>
            <a:r>
              <a:rPr lang="it-IT"/>
              <a:t>Mezzi</a:t>
            </a:r>
          </a:p>
        </p:txBody>
      </p:sp>
      <p:sp>
        <p:nvSpPr>
          <p:cNvPr id="21" name="CasellaDiTesto 20">
            <a:extLst>
              <a:ext uri="{FF2B5EF4-FFF2-40B4-BE49-F238E27FC236}">
                <a16:creationId xmlns:a16="http://schemas.microsoft.com/office/drawing/2014/main" id="{8D0D9D74-FAA3-42CA-ADF3-2AAA5F3AA546}"/>
              </a:ext>
            </a:extLst>
          </p:cNvPr>
          <p:cNvSpPr txBox="1"/>
          <p:nvPr/>
        </p:nvSpPr>
        <p:spPr>
          <a:xfrm>
            <a:off x="178066" y="5483324"/>
            <a:ext cx="2901884" cy="461665"/>
          </a:xfrm>
          <a:prstGeom prst="rect">
            <a:avLst/>
          </a:prstGeom>
          <a:noFill/>
        </p:spPr>
        <p:txBody>
          <a:bodyPr wrap="square" rtlCol="0">
            <a:spAutoFit/>
          </a:bodyPr>
          <a:lstStyle/>
          <a:p>
            <a:r>
              <a:rPr lang="it-IT" sz="2400" b="1" i="1">
                <a:solidFill>
                  <a:srgbClr val="A2CD85"/>
                </a:solidFill>
                <a:latin typeface="Daytona" panose="020B0604020202020204" pitchFamily="34" charset="0"/>
              </a:rPr>
              <a:t>Fini</a:t>
            </a:r>
          </a:p>
        </p:txBody>
      </p:sp>
      <p:pic>
        <p:nvPicPr>
          <p:cNvPr id="15" name="Immagine 14">
            <a:extLst>
              <a:ext uri="{FF2B5EF4-FFF2-40B4-BE49-F238E27FC236}">
                <a16:creationId xmlns:a16="http://schemas.microsoft.com/office/drawing/2014/main" id="{1D7442E1-16C9-4AED-9F14-A3556DC2D99D}"/>
              </a:ext>
            </a:extLst>
          </p:cNvPr>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4807842" y="4948532"/>
            <a:ext cx="3637485" cy="1756265"/>
          </a:xfrm>
          <a:prstGeom prst="rect">
            <a:avLst/>
          </a:prstGeom>
          <a:noFill/>
          <a:ln>
            <a:noFill/>
          </a:ln>
        </p:spPr>
      </p:pic>
      <p:sp>
        <p:nvSpPr>
          <p:cNvPr id="23" name="Rettangolo 22">
            <a:extLst>
              <a:ext uri="{FF2B5EF4-FFF2-40B4-BE49-F238E27FC236}">
                <a16:creationId xmlns:a16="http://schemas.microsoft.com/office/drawing/2014/main" id="{10CE44F8-1CC1-4BC5-BEE6-0AEB6A8A731B}"/>
              </a:ext>
            </a:extLst>
          </p:cNvPr>
          <p:cNvSpPr/>
          <p:nvPr/>
        </p:nvSpPr>
        <p:spPr>
          <a:xfrm>
            <a:off x="6894285" y="4773966"/>
            <a:ext cx="1727891" cy="8285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 name="Connettore diritto 3">
            <a:extLst>
              <a:ext uri="{FF2B5EF4-FFF2-40B4-BE49-F238E27FC236}">
                <a16:creationId xmlns:a16="http://schemas.microsoft.com/office/drawing/2014/main" id="{7CC80CF1-B110-42AE-A673-BE25601892A2}"/>
              </a:ext>
            </a:extLst>
          </p:cNvPr>
          <p:cNvCxnSpPr>
            <a:cxnSpLocks/>
          </p:cNvCxnSpPr>
          <p:nvPr/>
        </p:nvCxnSpPr>
        <p:spPr>
          <a:xfrm flipV="1">
            <a:off x="8622176" y="4302566"/>
            <a:ext cx="666390" cy="47140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950708EC-E765-4927-9129-9C625340B0A1}"/>
              </a:ext>
            </a:extLst>
          </p:cNvPr>
          <p:cNvCxnSpPr>
            <a:cxnSpLocks/>
          </p:cNvCxnSpPr>
          <p:nvPr/>
        </p:nvCxnSpPr>
        <p:spPr>
          <a:xfrm flipH="1" flipV="1">
            <a:off x="2821092" y="4285794"/>
            <a:ext cx="4073192" cy="488172"/>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2C7C6945-26B9-4CFF-8DED-34E611A3BB53}"/>
              </a:ext>
            </a:extLst>
          </p:cNvPr>
          <p:cNvPicPr>
            <a:picLocks noChangeAspect="1"/>
          </p:cNvPicPr>
          <p:nvPr/>
        </p:nvPicPr>
        <p:blipFill>
          <a:blip r:embed="rId6"/>
          <a:stretch>
            <a:fillRect/>
          </a:stretch>
        </p:blipFill>
        <p:spPr>
          <a:xfrm>
            <a:off x="2821091" y="237668"/>
            <a:ext cx="6467475" cy="4048125"/>
          </a:xfrm>
          <a:prstGeom prst="rect">
            <a:avLst/>
          </a:prstGeom>
          <a:ln>
            <a:solidFill>
              <a:schemeClr val="accent2">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477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id="{0692174E-A6EA-4F46-BDCE-39DE6E40F66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35325" y="148530"/>
            <a:ext cx="9843020" cy="6709470"/>
          </a:xfrm>
          <a:prstGeom prst="rect">
            <a:avLst/>
          </a:prstGeom>
          <a:noFill/>
          <a:ln>
            <a:noFill/>
          </a:ln>
        </p:spPr>
      </p:pic>
      <p:pic>
        <p:nvPicPr>
          <p:cNvPr id="6" name="Immagine 5">
            <a:extLst>
              <a:ext uri="{FF2B5EF4-FFF2-40B4-BE49-F238E27FC236}">
                <a16:creationId xmlns:a16="http://schemas.microsoft.com/office/drawing/2014/main" id="{35FDBEC5-46F3-43F1-8E3F-37B56FB5174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0293855" y="74265"/>
            <a:ext cx="1791465" cy="413415"/>
          </a:xfrm>
          <a:prstGeom prst="rect">
            <a:avLst/>
          </a:prstGeom>
        </p:spPr>
      </p:pic>
      <p:pic>
        <p:nvPicPr>
          <p:cNvPr id="1026" name="Picture 2" descr="Politecnico di Torino">
            <a:extLst>
              <a:ext uri="{FF2B5EF4-FFF2-40B4-BE49-F238E27FC236}">
                <a16:creationId xmlns:a16="http://schemas.microsoft.com/office/drawing/2014/main" id="{60FFB841-04CC-45FF-AAEB-B0EBC0A2DF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725" y="6210300"/>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8" name="CasellaDiTesto 17">
            <a:extLst>
              <a:ext uri="{FF2B5EF4-FFF2-40B4-BE49-F238E27FC236}">
                <a16:creationId xmlns:a16="http://schemas.microsoft.com/office/drawing/2014/main" id="{D0B746CB-2336-46D1-96A7-881DA6DC5B21}"/>
              </a:ext>
            </a:extLst>
          </p:cNvPr>
          <p:cNvSpPr txBox="1"/>
          <p:nvPr/>
        </p:nvSpPr>
        <p:spPr>
          <a:xfrm>
            <a:off x="17814" y="2415309"/>
            <a:ext cx="5019074" cy="257984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500" b="1">
                <a:latin typeface="Daytona" panose="020B0604030500040204" pitchFamily="34" charset="0"/>
                <a:ea typeface="+mj-ea"/>
                <a:cs typeface="+mj-cs"/>
              </a:rPr>
              <a:t>STRATEGY </a:t>
            </a:r>
          </a:p>
          <a:p>
            <a:pPr>
              <a:lnSpc>
                <a:spcPct val="90000"/>
              </a:lnSpc>
              <a:spcBef>
                <a:spcPct val="0"/>
              </a:spcBef>
              <a:spcAft>
                <a:spcPts val="600"/>
              </a:spcAft>
            </a:pPr>
            <a:r>
              <a:rPr lang="en-US" sz="2500" b="1">
                <a:latin typeface="Daytona" panose="020B0604030500040204" pitchFamily="34" charset="0"/>
                <a:ea typeface="+mj-ea"/>
                <a:cs typeface="+mj-cs"/>
              </a:rPr>
              <a:t>SELECTION</a:t>
            </a:r>
          </a:p>
        </p:txBody>
      </p:sp>
    </p:spTree>
    <p:extLst>
      <p:ext uri="{BB962C8B-B14F-4D97-AF65-F5344CB8AC3E}">
        <p14:creationId xmlns:p14="http://schemas.microsoft.com/office/powerpoint/2010/main" val="2467417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35FDBEC5-46F3-43F1-8E3F-37B56FB5174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293855" y="74265"/>
            <a:ext cx="1791465" cy="413415"/>
          </a:xfrm>
          <a:prstGeom prst="rect">
            <a:avLst/>
          </a:prstGeom>
        </p:spPr>
      </p:pic>
      <p:pic>
        <p:nvPicPr>
          <p:cNvPr id="1026" name="Picture 2" descr="Politecnico di Torino">
            <a:extLst>
              <a:ext uri="{FF2B5EF4-FFF2-40B4-BE49-F238E27FC236}">
                <a16:creationId xmlns:a16="http://schemas.microsoft.com/office/drawing/2014/main" id="{60FFB841-04CC-45FF-AAEB-B0EBC0A2DF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725" y="6210300"/>
            <a:ext cx="13716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 name="Immagine 13">
            <a:extLst>
              <a:ext uri="{FF2B5EF4-FFF2-40B4-BE49-F238E27FC236}">
                <a16:creationId xmlns:a16="http://schemas.microsoft.com/office/drawing/2014/main" id="{0692174E-A6EA-4F46-BDCE-39DE6E40F66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9564914" y="5513733"/>
            <a:ext cx="2550671" cy="1270002"/>
          </a:xfrm>
          <a:prstGeom prst="rect">
            <a:avLst/>
          </a:prstGeom>
          <a:noFill/>
          <a:ln>
            <a:noFill/>
          </a:ln>
        </p:spPr>
      </p:pic>
      <p:sp>
        <p:nvSpPr>
          <p:cNvPr id="18" name="CasellaDiTesto 17">
            <a:extLst>
              <a:ext uri="{FF2B5EF4-FFF2-40B4-BE49-F238E27FC236}">
                <a16:creationId xmlns:a16="http://schemas.microsoft.com/office/drawing/2014/main" id="{D0B746CB-2336-46D1-96A7-881DA6DC5B21}"/>
              </a:ext>
            </a:extLst>
          </p:cNvPr>
          <p:cNvSpPr txBox="1"/>
          <p:nvPr/>
        </p:nvSpPr>
        <p:spPr>
          <a:xfrm>
            <a:off x="17814" y="2415309"/>
            <a:ext cx="5019074" cy="257984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500" b="1">
                <a:latin typeface="Daytona" panose="020B0604030500040204" pitchFamily="34" charset="0"/>
                <a:ea typeface="+mj-ea"/>
                <a:cs typeface="+mj-cs"/>
              </a:rPr>
              <a:t>STRATEGY </a:t>
            </a:r>
          </a:p>
          <a:p>
            <a:pPr>
              <a:lnSpc>
                <a:spcPct val="90000"/>
              </a:lnSpc>
              <a:spcBef>
                <a:spcPct val="0"/>
              </a:spcBef>
              <a:spcAft>
                <a:spcPts val="600"/>
              </a:spcAft>
            </a:pPr>
            <a:r>
              <a:rPr lang="en-US" sz="2500" b="1">
                <a:latin typeface="Daytona" panose="020B0604030500040204" pitchFamily="34" charset="0"/>
                <a:ea typeface="+mj-ea"/>
                <a:cs typeface="+mj-cs"/>
              </a:rPr>
              <a:t>SELECTION</a:t>
            </a:r>
          </a:p>
        </p:txBody>
      </p:sp>
      <p:sp>
        <p:nvSpPr>
          <p:cNvPr id="8" name="Rettangolo 7">
            <a:extLst>
              <a:ext uri="{FF2B5EF4-FFF2-40B4-BE49-F238E27FC236}">
                <a16:creationId xmlns:a16="http://schemas.microsoft.com/office/drawing/2014/main" id="{DEA0B2D8-DCB1-4EF1-ABC0-B104F09BEE0F}"/>
              </a:ext>
            </a:extLst>
          </p:cNvPr>
          <p:cNvSpPr/>
          <p:nvPr/>
        </p:nvSpPr>
        <p:spPr>
          <a:xfrm>
            <a:off x="9935415" y="5870292"/>
            <a:ext cx="2092860" cy="9877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 name="Connettore diritto 2">
            <a:extLst>
              <a:ext uri="{FF2B5EF4-FFF2-40B4-BE49-F238E27FC236}">
                <a16:creationId xmlns:a16="http://schemas.microsoft.com/office/drawing/2014/main" id="{8282A6D1-7B7E-44FE-86FA-4048A714BB80}"/>
              </a:ext>
            </a:extLst>
          </p:cNvPr>
          <p:cNvCxnSpPr>
            <a:cxnSpLocks/>
          </p:cNvCxnSpPr>
          <p:nvPr/>
        </p:nvCxnSpPr>
        <p:spPr>
          <a:xfrm flipH="1" flipV="1">
            <a:off x="1963257" y="5291575"/>
            <a:ext cx="7972158" cy="1566426"/>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Connettore diritto 4">
            <a:extLst>
              <a:ext uri="{FF2B5EF4-FFF2-40B4-BE49-F238E27FC236}">
                <a16:creationId xmlns:a16="http://schemas.microsoft.com/office/drawing/2014/main" id="{883B1B28-7B90-4E66-B399-45EB7ED0EFF8}"/>
              </a:ext>
            </a:extLst>
          </p:cNvPr>
          <p:cNvCxnSpPr>
            <a:cxnSpLocks/>
          </p:cNvCxnSpPr>
          <p:nvPr/>
        </p:nvCxnSpPr>
        <p:spPr>
          <a:xfrm>
            <a:off x="10468844" y="5291575"/>
            <a:ext cx="1559431" cy="504451"/>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90C2E9CF-CC90-4327-AEA1-BF400B3F04DA}"/>
              </a:ext>
            </a:extLst>
          </p:cNvPr>
          <p:cNvPicPr>
            <a:picLocks noChangeAspect="1"/>
          </p:cNvPicPr>
          <p:nvPr/>
        </p:nvPicPr>
        <p:blipFill>
          <a:blip r:embed="rId6"/>
          <a:stretch>
            <a:fillRect/>
          </a:stretch>
        </p:blipFill>
        <p:spPr>
          <a:xfrm>
            <a:off x="1963257" y="-69456"/>
            <a:ext cx="8505587" cy="5361031"/>
          </a:xfrm>
          <a:prstGeom prst="rect">
            <a:avLst/>
          </a:prstGeom>
          <a:ln>
            <a:solidFill>
              <a:schemeClr val="accent2">
                <a:lumMod val="50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7457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1EDED"/>
        </a:solidFill>
        <a:effectLst/>
      </p:bgPr>
    </p:bg>
    <p:spTree>
      <p:nvGrpSpPr>
        <p:cNvPr id="1" name=""/>
        <p:cNvGrpSpPr/>
        <p:nvPr/>
      </p:nvGrpSpPr>
      <p:grpSpPr>
        <a:xfrm>
          <a:off x="0" y="0"/>
          <a:ext cx="0" cy="0"/>
          <a:chOff x="0" y="0"/>
          <a:chExt cx="0" cy="0"/>
        </a:xfrm>
      </p:grpSpPr>
      <p:pic>
        <p:nvPicPr>
          <p:cNvPr id="16" name="Segnaposto contenuto 15" descr="Immagine che contiene screenshot&#10;&#10;Descrizione generata automaticamente">
            <a:extLst>
              <a:ext uri="{FF2B5EF4-FFF2-40B4-BE49-F238E27FC236}">
                <a16:creationId xmlns:a16="http://schemas.microsoft.com/office/drawing/2014/main" id="{E9D220A3-D20E-4B37-B293-3328453348A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038224" y="247688"/>
            <a:ext cx="10115551" cy="6362623"/>
          </a:xfrm>
          <a:prstGeom prst="rect">
            <a:avLst/>
          </a:prstGeom>
          <a:ln w="228600" cap="sq" cmpd="thickThin">
            <a:solidFill>
              <a:srgbClr val="000000"/>
            </a:solidFill>
            <a:prstDash val="solid"/>
            <a:miter lim="800000"/>
          </a:ln>
          <a:effectLst>
            <a:innerShdw blurRad="76200">
              <a:srgbClr val="000000"/>
            </a:innerShdw>
          </a:effectLst>
        </p:spPr>
      </p:pic>
      <p:pic>
        <p:nvPicPr>
          <p:cNvPr id="4" name="Immagine 2">
            <a:extLst>
              <a:ext uri="{FF2B5EF4-FFF2-40B4-BE49-F238E27FC236}">
                <a16:creationId xmlns:a16="http://schemas.microsoft.com/office/drawing/2014/main" id="{DDA34D46-4017-41B6-A9CA-DFBCE02E6B4D}"/>
              </a:ext>
            </a:extLst>
          </p:cNvPr>
          <p:cNvPicPr>
            <a:picLocks noChangeAspect="1"/>
          </p:cNvPicPr>
          <p:nvPr/>
        </p:nvPicPr>
        <p:blipFill>
          <a:blip r:embed="rId3">
            <a:alphaModFix amt="50000"/>
          </a:blip>
          <a:stretch>
            <a:fillRect/>
          </a:stretch>
        </p:blipFill>
        <p:spPr>
          <a:xfrm>
            <a:off x="2158854" y="717209"/>
            <a:ext cx="7874292" cy="5571066"/>
          </a:xfrm>
          <a:prstGeom prst="rect">
            <a:avLst/>
          </a:prstGeom>
          <a:ln>
            <a:noFill/>
          </a:ln>
        </p:spPr>
      </p:pic>
      <p:sp>
        <p:nvSpPr>
          <p:cNvPr id="3" name="Titolo 1">
            <a:extLst>
              <a:ext uri="{FF2B5EF4-FFF2-40B4-BE49-F238E27FC236}">
                <a16:creationId xmlns:a16="http://schemas.microsoft.com/office/drawing/2014/main" id="{10F2C245-4187-4957-B07B-89FA36E91B27}"/>
              </a:ext>
            </a:extLst>
          </p:cNvPr>
          <p:cNvSpPr>
            <a:spLocks noGrp="1"/>
          </p:cNvSpPr>
          <p:nvPr>
            <p:ph type="title"/>
          </p:nvPr>
        </p:nvSpPr>
        <p:spPr>
          <a:xfrm>
            <a:off x="5303271" y="2286486"/>
            <a:ext cx="11407487" cy="1325563"/>
          </a:xfrm>
        </p:spPr>
        <p:txBody>
          <a:bodyPr>
            <a:normAutofit/>
          </a:bodyPr>
          <a:lstStyle/>
          <a:p>
            <a:r>
              <a:rPr lang="it-IT" sz="5400" b="1" i="1">
                <a:solidFill>
                  <a:srgbClr val="002060"/>
                </a:solidFill>
              </a:rPr>
              <a:t>LBMC</a:t>
            </a:r>
            <a:endParaRPr lang="it-IT" sz="5400" b="1">
              <a:solidFill>
                <a:srgbClr val="002060"/>
              </a:solidFill>
            </a:endParaRPr>
          </a:p>
        </p:txBody>
      </p:sp>
      <p:sp>
        <p:nvSpPr>
          <p:cNvPr id="5" name="Rettangolo con angoli arrotondati 4">
            <a:extLst>
              <a:ext uri="{FF2B5EF4-FFF2-40B4-BE49-F238E27FC236}">
                <a16:creationId xmlns:a16="http://schemas.microsoft.com/office/drawing/2014/main" id="{84C9CAA6-F542-49B8-97CC-4A74D72BE1CA}"/>
              </a:ext>
            </a:extLst>
          </p:cNvPr>
          <p:cNvSpPr/>
          <p:nvPr/>
        </p:nvSpPr>
        <p:spPr>
          <a:xfrm>
            <a:off x="1158882" y="2558369"/>
            <a:ext cx="1959875" cy="3058660"/>
          </a:xfrm>
          <a:prstGeom prst="roundRect">
            <a:avLst>
              <a:gd name="adj" fmla="val 0"/>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t-IT"/>
          </a:p>
        </p:txBody>
      </p:sp>
    </p:spTree>
    <p:extLst>
      <p:ext uri="{BB962C8B-B14F-4D97-AF65-F5344CB8AC3E}">
        <p14:creationId xmlns:p14="http://schemas.microsoft.com/office/powerpoint/2010/main" val="524426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descr="Immagine che contiene interni, tavolo, stanza, sedia&#10;&#10;Descrizione generata automaticamente">
            <a:extLst>
              <a:ext uri="{FF2B5EF4-FFF2-40B4-BE49-F238E27FC236}">
                <a16:creationId xmlns:a16="http://schemas.microsoft.com/office/drawing/2014/main" id="{79AA7EA0-8D20-4796-8F22-4C59DE4B5B7C}"/>
              </a:ext>
            </a:extLst>
          </p:cNvPr>
          <p:cNvPicPr/>
          <p:nvPr/>
        </p:nvPicPr>
        <p:blipFill rotWithShape="1">
          <a:blip r:embed="rId2" cstate="print">
            <a:extLst>
              <a:ext uri="{28A0092B-C50C-407E-A947-70E740481C1C}">
                <a14:useLocalDpi xmlns:a14="http://schemas.microsoft.com/office/drawing/2010/main" val="0"/>
              </a:ext>
            </a:extLst>
          </a:blip>
          <a:srcRect l="9110" r="8550"/>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5" name="Immagine 4" descr="Immagine che contiene testo, giocattolo&#10;&#10;Descrizione generata automaticamente">
            <a:extLst>
              <a:ext uri="{FF2B5EF4-FFF2-40B4-BE49-F238E27FC236}">
                <a16:creationId xmlns:a16="http://schemas.microsoft.com/office/drawing/2014/main" id="{D9F18F94-F820-4455-9F03-BF6B26500401}"/>
              </a:ext>
            </a:extLst>
          </p:cNvPr>
          <p:cNvPicPr/>
          <p:nvPr/>
        </p:nvPicPr>
        <p:blipFill rotWithShape="1">
          <a:blip r:embed="rId3">
            <a:extLst>
              <a:ext uri="{28A0092B-C50C-407E-A947-70E740481C1C}">
                <a14:useLocalDpi xmlns:a14="http://schemas.microsoft.com/office/drawing/2010/main" val="0"/>
              </a:ext>
            </a:extLst>
          </a:blip>
          <a:srcRect t="1565" r="2" b="17851"/>
          <a:stretch/>
        </p:blipFill>
        <p:spPr>
          <a:xfrm>
            <a:off x="7381690" y="3456433"/>
            <a:ext cx="4810310"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4" name="Immagine 3" descr="Immagine che contiene ufficio, tavolo, computer, stanza&#10;&#10;Descrizione generata automaticamente">
            <a:extLst>
              <a:ext uri="{FF2B5EF4-FFF2-40B4-BE49-F238E27FC236}">
                <a16:creationId xmlns:a16="http://schemas.microsoft.com/office/drawing/2014/main" id="{82A22E75-8091-436A-8EFE-51F10E194430}"/>
              </a:ext>
            </a:extLst>
          </p:cNvPr>
          <p:cNvPicPr/>
          <p:nvPr/>
        </p:nvPicPr>
        <p:blipFill rotWithShape="1">
          <a:blip r:embed="rId4">
            <a:extLst>
              <a:ext uri="{28A0092B-C50C-407E-A947-70E740481C1C}">
                <a14:useLocalDpi xmlns:a14="http://schemas.microsoft.com/office/drawing/2010/main" val="0"/>
              </a:ext>
            </a:extLst>
          </a:blip>
          <a:srcRect l="11795" r="6754" b="-1"/>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14" name="Freeform: Shape 13">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2EFDD5F3-7BBF-4012-A669-12951C1F9423}"/>
              </a:ext>
            </a:extLst>
          </p:cNvPr>
          <p:cNvSpPr>
            <a:spLocks noGrp="1"/>
          </p:cNvSpPr>
          <p:nvPr>
            <p:ph type="title"/>
          </p:nvPr>
        </p:nvSpPr>
        <p:spPr>
          <a:xfrm>
            <a:off x="448056" y="685800"/>
            <a:ext cx="2807208" cy="1325563"/>
          </a:xfrm>
        </p:spPr>
        <p:txBody>
          <a:bodyPr>
            <a:normAutofit/>
          </a:bodyPr>
          <a:lstStyle/>
          <a:p>
            <a:r>
              <a:rPr lang="it-IT" sz="2200"/>
              <a:t>	Come viene affrontato il problema dell’inquinamento acustico: i competitors</a:t>
            </a:r>
          </a:p>
        </p:txBody>
      </p:sp>
      <p:sp>
        <p:nvSpPr>
          <p:cNvPr id="18" name="Rectangle 17">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CF429E70-F539-4CD4-9500-EC8BA0C111C7}"/>
              </a:ext>
            </a:extLst>
          </p:cNvPr>
          <p:cNvSpPr>
            <a:spLocks noGrp="1"/>
          </p:cNvSpPr>
          <p:nvPr>
            <p:ph idx="1"/>
          </p:nvPr>
        </p:nvSpPr>
        <p:spPr>
          <a:xfrm>
            <a:off x="448056" y="2258568"/>
            <a:ext cx="2807208" cy="3922776"/>
          </a:xfrm>
        </p:spPr>
        <p:txBody>
          <a:bodyPr>
            <a:normAutofit/>
          </a:bodyPr>
          <a:lstStyle/>
          <a:p>
            <a:r>
              <a:rPr lang="it-IT" sz="1700"/>
              <a:t>Sono stati considerati </a:t>
            </a:r>
            <a:r>
              <a:rPr lang="it-IT" sz="1700" i="1"/>
              <a:t>competitors </a:t>
            </a:r>
            <a:r>
              <a:rPr lang="it-IT" sz="1700"/>
              <a:t>alcune soluzioni esistenti più diffuse che contrastano il rumore negli uffici. </a:t>
            </a:r>
          </a:p>
        </p:txBody>
      </p:sp>
      <p:pic>
        <p:nvPicPr>
          <p:cNvPr id="7" name="Immagine 6" descr="Immagine che contiene persona, fotografia, uomo, inpiedi&#10;&#10;Descrizione generata automaticamente">
            <a:extLst>
              <a:ext uri="{FF2B5EF4-FFF2-40B4-BE49-F238E27FC236}">
                <a16:creationId xmlns:a16="http://schemas.microsoft.com/office/drawing/2014/main" id="{430EF475-DDC2-4F9D-B675-74805A67A3BE}"/>
              </a:ext>
            </a:extLst>
          </p:cNvPr>
          <p:cNvPicPr/>
          <p:nvPr/>
        </p:nvPicPr>
        <p:blipFill rotWithShape="1">
          <a:blip r:embed="rId5" cstate="print">
            <a:extLst>
              <a:ext uri="{28A0092B-C50C-407E-A947-70E740481C1C}">
                <a14:useLocalDpi xmlns:a14="http://schemas.microsoft.com/office/drawing/2010/main" val="0"/>
              </a:ext>
            </a:extLst>
          </a:blip>
          <a:srcRect l="6782" r="15456" b="2"/>
          <a:stretch/>
        </p:blipFill>
        <p:spPr>
          <a:xfrm>
            <a:off x="7432508" y="10"/>
            <a:ext cx="478762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pic>
        <p:nvPicPr>
          <p:cNvPr id="13" name="Immagine 12">
            <a:extLst>
              <a:ext uri="{FF2B5EF4-FFF2-40B4-BE49-F238E27FC236}">
                <a16:creationId xmlns:a16="http://schemas.microsoft.com/office/drawing/2014/main" id="{5B1DC793-7824-409A-A1E6-53485545AB6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0315191" y="92125"/>
            <a:ext cx="1791465" cy="413415"/>
          </a:xfrm>
          <a:prstGeom prst="rect">
            <a:avLst/>
          </a:prstGeom>
        </p:spPr>
      </p:pic>
      <p:pic>
        <p:nvPicPr>
          <p:cNvPr id="15" name="Picture 2" descr="Politecnico di Torino">
            <a:extLst>
              <a:ext uri="{FF2B5EF4-FFF2-40B4-BE49-F238E27FC236}">
                <a16:creationId xmlns:a16="http://schemas.microsoft.com/office/drawing/2014/main" id="{9F44930D-2841-47BB-BBDC-D58738ED19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016" y="46941"/>
            <a:ext cx="13716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782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2EFDD5F3-7BBF-4012-A669-12951C1F9423}"/>
              </a:ext>
            </a:extLst>
          </p:cNvPr>
          <p:cNvSpPr>
            <a:spLocks noGrp="1"/>
          </p:cNvSpPr>
          <p:nvPr>
            <p:ph type="title"/>
          </p:nvPr>
        </p:nvSpPr>
        <p:spPr>
          <a:xfrm>
            <a:off x="448056" y="685800"/>
            <a:ext cx="2807208" cy="1325563"/>
          </a:xfrm>
        </p:spPr>
        <p:txBody>
          <a:bodyPr>
            <a:normAutofit/>
          </a:bodyPr>
          <a:lstStyle/>
          <a:p>
            <a:r>
              <a:rPr lang="it-IT" sz="2200"/>
              <a:t>	Come viene affrontato il problema dell’inquinamento acustico: i competitors</a:t>
            </a:r>
          </a:p>
        </p:txBody>
      </p:sp>
      <p:sp>
        <p:nvSpPr>
          <p:cNvPr id="18" name="Rectangle 17">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CF429E70-F539-4CD4-9500-EC8BA0C111C7}"/>
              </a:ext>
            </a:extLst>
          </p:cNvPr>
          <p:cNvSpPr>
            <a:spLocks noGrp="1"/>
          </p:cNvSpPr>
          <p:nvPr>
            <p:ph idx="1"/>
          </p:nvPr>
        </p:nvSpPr>
        <p:spPr>
          <a:xfrm>
            <a:off x="448056" y="2258568"/>
            <a:ext cx="2807208" cy="3922776"/>
          </a:xfrm>
        </p:spPr>
        <p:txBody>
          <a:bodyPr>
            <a:normAutofit/>
          </a:bodyPr>
          <a:lstStyle/>
          <a:p>
            <a:r>
              <a:rPr lang="it-IT" sz="1700"/>
              <a:t>Sono stati considerati </a:t>
            </a:r>
            <a:r>
              <a:rPr lang="it-IT" sz="1700" i="1"/>
              <a:t>competitors </a:t>
            </a:r>
            <a:r>
              <a:rPr lang="it-IT" sz="1700"/>
              <a:t>alcune soluzioni esistenti più diffuse che contrastano il rumore negli uffici. </a:t>
            </a:r>
          </a:p>
        </p:txBody>
      </p:sp>
      <p:pic>
        <p:nvPicPr>
          <p:cNvPr id="7" name="Immagine 6" descr="Immagine che contiene persona, fotografia, uomo, inpiedi&#10;&#10;Descrizione generata automaticamente">
            <a:extLst>
              <a:ext uri="{FF2B5EF4-FFF2-40B4-BE49-F238E27FC236}">
                <a16:creationId xmlns:a16="http://schemas.microsoft.com/office/drawing/2014/main" id="{430EF475-DDC2-4F9D-B675-74805A67A3BE}"/>
              </a:ext>
            </a:extLst>
          </p:cNvPr>
          <p:cNvPicPr/>
          <p:nvPr/>
        </p:nvPicPr>
        <p:blipFill rotWithShape="1">
          <a:blip r:embed="rId2" cstate="print">
            <a:extLst>
              <a:ext uri="{28A0092B-C50C-407E-A947-70E740481C1C}">
                <a14:useLocalDpi xmlns:a14="http://schemas.microsoft.com/office/drawing/2010/main" val="0"/>
              </a:ext>
            </a:extLst>
          </a:blip>
          <a:srcRect l="6782" r="15456" b="2"/>
          <a:stretch/>
        </p:blipFill>
        <p:spPr>
          <a:xfrm>
            <a:off x="7404372" y="10"/>
            <a:ext cx="478762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
        <p:nvSpPr>
          <p:cNvPr id="8" name="Rettangolo 7">
            <a:extLst>
              <a:ext uri="{FF2B5EF4-FFF2-40B4-BE49-F238E27FC236}">
                <a16:creationId xmlns:a16="http://schemas.microsoft.com/office/drawing/2014/main" id="{FABBBC6B-F7E8-4006-807B-A0D9DCFF0847}"/>
              </a:ext>
            </a:extLst>
          </p:cNvPr>
          <p:cNvSpPr/>
          <p:nvPr/>
        </p:nvSpPr>
        <p:spPr>
          <a:xfrm>
            <a:off x="4384726" y="3878858"/>
            <a:ext cx="6927464" cy="1264642"/>
          </a:xfrm>
          <a:prstGeom prst="rect">
            <a:avLst/>
          </a:prstGeom>
        </p:spPr>
        <p:txBody>
          <a:bodyPr wrap="square">
            <a:spAutoFit/>
          </a:bodyPr>
          <a:lstStyle/>
          <a:p>
            <a:pPr algn="just">
              <a:lnSpc>
                <a:spcPct val="107000"/>
              </a:lnSpc>
              <a:spcAft>
                <a:spcPts val="0"/>
              </a:spcAft>
            </a:pPr>
            <a:r>
              <a:rPr lang="it-IT" i="1">
                <a:latin typeface="Calibri" panose="020F0502020204030204" pitchFamily="34" charset="0"/>
                <a:ea typeface="Times New Roman" panose="02020603050405020304" pitchFamily="18" charset="0"/>
                <a:cs typeface="Calibri" panose="020F0502020204030204" pitchFamily="34" charset="0"/>
              </a:rPr>
              <a:t>Phone Booth</a:t>
            </a:r>
            <a:r>
              <a:rPr lang="it-IT">
                <a:latin typeface="Calibri" panose="020F0502020204030204" pitchFamily="34" charset="0"/>
                <a:ea typeface="Times New Roman" panose="02020603050405020304" pitchFamily="18" charset="0"/>
                <a:cs typeface="Calibri" panose="020F0502020204030204" pitchFamily="34" charset="0"/>
              </a:rPr>
              <a:t> significa ‘cabina telefonica’ e nell’ambito degli arredamenti per uffici indica una cabina fonoisolante che crea uno spazio insonorizzato progettato per ridurre il rumore in un’area di lavoro aperta o open </a:t>
            </a:r>
            <a:r>
              <a:rPr lang="it-IT" err="1">
                <a:latin typeface="Calibri" panose="020F0502020204030204" pitchFamily="34" charset="0"/>
                <a:ea typeface="Times New Roman" panose="02020603050405020304" pitchFamily="18" charset="0"/>
                <a:cs typeface="Calibri" panose="020F0502020204030204" pitchFamily="34" charset="0"/>
              </a:rPr>
              <a:t>space</a:t>
            </a:r>
            <a:r>
              <a:rPr lang="it-IT">
                <a:latin typeface="Calibri" panose="020F0502020204030204" pitchFamily="34" charset="0"/>
                <a:ea typeface="Times New Roman" panose="02020603050405020304" pitchFamily="18" charset="0"/>
                <a:cs typeface="Calibri" panose="020F0502020204030204" pitchFamily="34" charset="0"/>
              </a:rPr>
              <a:t>. </a:t>
            </a:r>
          </a:p>
        </p:txBody>
      </p:sp>
      <p:sp>
        <p:nvSpPr>
          <p:cNvPr id="15" name="Rettangolo 14">
            <a:extLst>
              <a:ext uri="{FF2B5EF4-FFF2-40B4-BE49-F238E27FC236}">
                <a16:creationId xmlns:a16="http://schemas.microsoft.com/office/drawing/2014/main" id="{BEB73BD6-3CB0-4BE1-92C4-368B5134EE59}"/>
              </a:ext>
            </a:extLst>
          </p:cNvPr>
          <p:cNvSpPr/>
          <p:nvPr/>
        </p:nvSpPr>
        <p:spPr>
          <a:xfrm>
            <a:off x="6287650" y="2994768"/>
            <a:ext cx="1781257" cy="461665"/>
          </a:xfrm>
          <a:prstGeom prst="rect">
            <a:avLst/>
          </a:prstGeom>
          <a:noFill/>
        </p:spPr>
        <p:txBody>
          <a:bodyPr wrap="none" lIns="91440" tIns="45720" rIns="91440" bIns="45720">
            <a:spAutoFit/>
          </a:bodyPr>
          <a:lstStyle/>
          <a:p>
            <a:r>
              <a:rPr lang="it-IT" sz="2400" i="1">
                <a:ln w="0"/>
                <a:effectLst>
                  <a:outerShdw blurRad="38100" dist="19050" dir="2700000" algn="tl" rotWithShape="0">
                    <a:schemeClr val="dk1">
                      <a:alpha val="40000"/>
                    </a:schemeClr>
                  </a:outerShdw>
                </a:effectLst>
              </a:rPr>
              <a:t>Phone Booth</a:t>
            </a:r>
          </a:p>
        </p:txBody>
      </p:sp>
      <p:pic>
        <p:nvPicPr>
          <p:cNvPr id="13" name="Immagine 12">
            <a:extLst>
              <a:ext uri="{FF2B5EF4-FFF2-40B4-BE49-F238E27FC236}">
                <a16:creationId xmlns:a16="http://schemas.microsoft.com/office/drawing/2014/main" id="{942AB2CB-1A7F-4002-A9E3-F7FE8E9B2C9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0315191" y="92125"/>
            <a:ext cx="1791465" cy="413415"/>
          </a:xfrm>
          <a:prstGeom prst="rect">
            <a:avLst/>
          </a:prstGeom>
        </p:spPr>
      </p:pic>
      <p:pic>
        <p:nvPicPr>
          <p:cNvPr id="17" name="Picture 2" descr="Politecnico di Torino">
            <a:extLst>
              <a:ext uri="{FF2B5EF4-FFF2-40B4-BE49-F238E27FC236}">
                <a16:creationId xmlns:a16="http://schemas.microsoft.com/office/drawing/2014/main" id="{FDEB02F4-79AA-4EEE-B15B-564C83F943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016" y="46941"/>
            <a:ext cx="13716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923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magine 5" descr="Immagine che contiene interni, tavolo, stanza, sedia&#10;&#10;Descrizione generata automaticamente">
            <a:extLst>
              <a:ext uri="{FF2B5EF4-FFF2-40B4-BE49-F238E27FC236}">
                <a16:creationId xmlns:a16="http://schemas.microsoft.com/office/drawing/2014/main" id="{79AA7EA0-8D20-4796-8F22-4C59DE4B5B7C}"/>
              </a:ext>
            </a:extLst>
          </p:cNvPr>
          <p:cNvPicPr/>
          <p:nvPr/>
        </p:nvPicPr>
        <p:blipFill rotWithShape="1">
          <a:blip r:embed="rId2" cstate="print">
            <a:extLst>
              <a:ext uri="{28A0092B-C50C-407E-A947-70E740481C1C}">
                <a14:useLocalDpi xmlns:a14="http://schemas.microsoft.com/office/drawing/2010/main" val="0"/>
              </a:ext>
            </a:extLst>
          </a:blip>
          <a:srcRect l="9110" r="8550"/>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sp useBgFill="1">
        <p:nvSpPr>
          <p:cNvPr id="14" name="Freeform: Shape 13">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2EFDD5F3-7BBF-4012-A669-12951C1F9423}"/>
              </a:ext>
            </a:extLst>
          </p:cNvPr>
          <p:cNvSpPr>
            <a:spLocks noGrp="1"/>
          </p:cNvSpPr>
          <p:nvPr>
            <p:ph type="title"/>
          </p:nvPr>
        </p:nvSpPr>
        <p:spPr>
          <a:xfrm>
            <a:off x="448056" y="685800"/>
            <a:ext cx="2807208" cy="1325563"/>
          </a:xfrm>
        </p:spPr>
        <p:txBody>
          <a:bodyPr>
            <a:normAutofit/>
          </a:bodyPr>
          <a:lstStyle/>
          <a:p>
            <a:r>
              <a:rPr lang="it-IT" sz="2200"/>
              <a:t>	Come viene affrontato il problema dell’inquinamento acustico: i competitors</a:t>
            </a:r>
          </a:p>
        </p:txBody>
      </p:sp>
      <p:sp>
        <p:nvSpPr>
          <p:cNvPr id="18" name="Rectangle 17">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CF429E70-F539-4CD4-9500-EC8BA0C111C7}"/>
              </a:ext>
            </a:extLst>
          </p:cNvPr>
          <p:cNvSpPr>
            <a:spLocks noGrp="1"/>
          </p:cNvSpPr>
          <p:nvPr>
            <p:ph idx="1"/>
          </p:nvPr>
        </p:nvSpPr>
        <p:spPr>
          <a:xfrm>
            <a:off x="448056" y="2258568"/>
            <a:ext cx="2807208" cy="3922776"/>
          </a:xfrm>
        </p:spPr>
        <p:txBody>
          <a:bodyPr>
            <a:normAutofit/>
          </a:bodyPr>
          <a:lstStyle/>
          <a:p>
            <a:r>
              <a:rPr lang="it-IT" sz="1700"/>
              <a:t>Sono stati considerati </a:t>
            </a:r>
            <a:r>
              <a:rPr lang="it-IT" sz="1700" i="1"/>
              <a:t>competitors </a:t>
            </a:r>
            <a:r>
              <a:rPr lang="it-IT" sz="1700"/>
              <a:t>alcune soluzioni esistenti più diffuse che contrastano il rumore negli uffici. </a:t>
            </a:r>
          </a:p>
        </p:txBody>
      </p:sp>
      <p:sp>
        <p:nvSpPr>
          <p:cNvPr id="9" name="Rettangolo 8">
            <a:extLst>
              <a:ext uri="{FF2B5EF4-FFF2-40B4-BE49-F238E27FC236}">
                <a16:creationId xmlns:a16="http://schemas.microsoft.com/office/drawing/2014/main" id="{B95AB655-E60C-4A26-A6ED-4592574CB529}"/>
              </a:ext>
            </a:extLst>
          </p:cNvPr>
          <p:cNvSpPr/>
          <p:nvPr/>
        </p:nvSpPr>
        <p:spPr>
          <a:xfrm>
            <a:off x="3992600" y="3714971"/>
            <a:ext cx="6096000" cy="2450094"/>
          </a:xfrm>
          <a:prstGeom prst="rect">
            <a:avLst/>
          </a:prstGeom>
        </p:spPr>
        <p:txBody>
          <a:bodyPr>
            <a:spAutoFit/>
          </a:bodyPr>
          <a:lstStyle/>
          <a:p>
            <a:pPr marL="228600" algn="just">
              <a:lnSpc>
                <a:spcPct val="107000"/>
              </a:lnSpc>
              <a:spcAft>
                <a:spcPts val="0"/>
              </a:spcAft>
            </a:pPr>
            <a:r>
              <a:rPr lang="it-IT">
                <a:latin typeface="Calibri" panose="020F0502020204030204" pitchFamily="34" charset="0"/>
                <a:ea typeface="Times New Roman" panose="02020603050405020304" pitchFamily="18" charset="0"/>
                <a:cs typeface="Calibri" panose="020F0502020204030204" pitchFamily="34" charset="0"/>
              </a:rPr>
              <a:t>Alcune soluzioni fonoisolanti e/o fonoassorbenti sono:</a:t>
            </a:r>
            <a:endParaRPr lang="it-I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Calibri" panose="020F0502020204030204" pitchFamily="34" charset="0"/>
              <a:buChar char="-"/>
            </a:pPr>
            <a:r>
              <a:rPr lang="it-IT">
                <a:latin typeface="Calibri" panose="020F0502020204030204" pitchFamily="34" charset="0"/>
                <a:ea typeface="Times New Roman" panose="02020603050405020304" pitchFamily="18" charset="0"/>
                <a:cs typeface="Calibri" panose="020F0502020204030204" pitchFamily="34" charset="0"/>
              </a:rPr>
              <a:t>pareti vetrate con </a:t>
            </a:r>
            <a:r>
              <a:rPr lang="it-IT" err="1">
                <a:latin typeface="Calibri" panose="020F0502020204030204" pitchFamily="34" charset="0"/>
                <a:ea typeface="Times New Roman" panose="02020603050405020304" pitchFamily="18" charset="0"/>
                <a:cs typeface="Calibri" panose="020F0502020204030204" pitchFamily="34" charset="0"/>
              </a:rPr>
              <a:t>pvb</a:t>
            </a:r>
            <a:r>
              <a:rPr lang="it-IT">
                <a:latin typeface="Calibri" panose="020F0502020204030204" pitchFamily="34" charset="0"/>
                <a:ea typeface="Times New Roman" panose="02020603050405020304" pitchFamily="18" charset="0"/>
                <a:cs typeface="Calibri" panose="020F0502020204030204" pitchFamily="34" charset="0"/>
              </a:rPr>
              <a:t> acustico</a:t>
            </a:r>
            <a:endParaRPr lang="it-I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0"/>
              </a:spcAft>
              <a:buFont typeface="Calibri" panose="020F0502020204030204" pitchFamily="34" charset="0"/>
              <a:buChar char="-"/>
            </a:pPr>
            <a:r>
              <a:rPr lang="it-IT">
                <a:latin typeface="Calibri" panose="020F0502020204030204" pitchFamily="34" charset="0"/>
                <a:ea typeface="Times New Roman" panose="02020603050405020304" pitchFamily="18" charset="0"/>
                <a:cs typeface="Calibri" panose="020F0502020204030204" pitchFamily="34" charset="0"/>
              </a:rPr>
              <a:t>intercapedini delle pareti divisorie per uffici, possono essere riempite con materiali a fibra minerale come la lana di roccia</a:t>
            </a:r>
            <a:endParaRPr lang="it-I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0"/>
              </a:spcAft>
              <a:buFont typeface="Calibri" panose="020F0502020204030204" pitchFamily="34" charset="0"/>
              <a:buChar char="-"/>
            </a:pPr>
            <a:r>
              <a:rPr lang="it-IT">
                <a:latin typeface="Calibri" panose="020F0502020204030204" pitchFamily="34" charset="0"/>
                <a:ea typeface="Times New Roman" panose="02020603050405020304" pitchFamily="18" charset="0"/>
                <a:cs typeface="Calibri" panose="020F0502020204030204" pitchFamily="34" charset="0"/>
              </a:rPr>
              <a:t>screen divisori che separano le postazioni di lavoro </a:t>
            </a:r>
            <a:endParaRPr lang="it-I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07000"/>
              </a:lnSpc>
              <a:spcAft>
                <a:spcPts val="0"/>
              </a:spcAft>
              <a:buFont typeface="Calibri" panose="020F0502020204030204" pitchFamily="34" charset="0"/>
              <a:buChar char="-"/>
            </a:pPr>
            <a:r>
              <a:rPr lang="it-IT">
                <a:latin typeface="Calibri" panose="020F0502020204030204" pitchFamily="34" charset="0"/>
                <a:ea typeface="Times New Roman" panose="02020603050405020304" pitchFamily="18" charset="0"/>
                <a:cs typeface="Calibri" panose="020F0502020204030204" pitchFamily="34" charset="0"/>
              </a:rPr>
              <a:t>pavimenti rivestiti in moquette, ottimo materiale isolante acustico e termico</a:t>
            </a:r>
            <a:endParaRPr lang="it-I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5" name="Rettangolo 14">
            <a:extLst>
              <a:ext uri="{FF2B5EF4-FFF2-40B4-BE49-F238E27FC236}">
                <a16:creationId xmlns:a16="http://schemas.microsoft.com/office/drawing/2014/main" id="{4165D2B3-A326-4A89-8F68-9DD534B1963D}"/>
              </a:ext>
            </a:extLst>
          </p:cNvPr>
          <p:cNvSpPr/>
          <p:nvPr/>
        </p:nvSpPr>
        <p:spPr>
          <a:xfrm>
            <a:off x="8115693" y="2625436"/>
            <a:ext cx="3821111" cy="830997"/>
          </a:xfrm>
          <a:prstGeom prst="rect">
            <a:avLst/>
          </a:prstGeom>
          <a:noFill/>
        </p:spPr>
        <p:txBody>
          <a:bodyPr wrap="none" lIns="91440" tIns="45720" rIns="91440" bIns="45720">
            <a:spAutoFit/>
          </a:bodyPr>
          <a:lstStyle/>
          <a:p>
            <a:r>
              <a:rPr lang="it-IT" sz="2400" b="0" i="1" cap="none" spc="0">
                <a:ln w="0"/>
                <a:solidFill>
                  <a:schemeClr val="tx1"/>
                </a:solidFill>
                <a:effectLst>
                  <a:outerShdw blurRad="38100" dist="19050" dir="2700000" algn="tl" rotWithShape="0">
                    <a:schemeClr val="dk1">
                      <a:alpha val="40000"/>
                    </a:schemeClr>
                  </a:outerShdw>
                </a:effectLst>
              </a:rPr>
              <a:t>Rivestimenti </a:t>
            </a:r>
          </a:p>
          <a:p>
            <a:r>
              <a:rPr lang="it-IT" sz="2400" i="1">
                <a:ln w="0"/>
                <a:effectLst>
                  <a:outerShdw blurRad="38100" dist="19050" dir="2700000" algn="tl" rotWithShape="0">
                    <a:schemeClr val="dk1">
                      <a:alpha val="40000"/>
                    </a:schemeClr>
                  </a:outerShdw>
                </a:effectLst>
              </a:rPr>
              <a:t>f</a:t>
            </a:r>
            <a:r>
              <a:rPr lang="it-IT" sz="2400" b="0" i="1" cap="none" spc="0">
                <a:ln w="0"/>
                <a:solidFill>
                  <a:schemeClr val="tx1"/>
                </a:solidFill>
                <a:effectLst>
                  <a:outerShdw blurRad="38100" dist="19050" dir="2700000" algn="tl" rotWithShape="0">
                    <a:schemeClr val="dk1">
                      <a:alpha val="40000"/>
                    </a:schemeClr>
                  </a:outerShdw>
                </a:effectLst>
              </a:rPr>
              <a:t>onoassorbenti </a:t>
            </a:r>
            <a:r>
              <a:rPr lang="it-IT" sz="2400" i="1">
                <a:ln w="0"/>
                <a:effectLst>
                  <a:outerShdw blurRad="38100" dist="19050" dir="2700000" algn="tl" rotWithShape="0">
                    <a:schemeClr val="dk1">
                      <a:alpha val="40000"/>
                    </a:schemeClr>
                  </a:outerShdw>
                </a:effectLst>
              </a:rPr>
              <a:t>o </a:t>
            </a:r>
            <a:r>
              <a:rPr lang="it-IT" sz="2400" b="0" i="1" cap="none" spc="0">
                <a:ln w="0"/>
                <a:solidFill>
                  <a:schemeClr val="tx1"/>
                </a:solidFill>
                <a:effectLst>
                  <a:outerShdw blurRad="38100" dist="19050" dir="2700000" algn="tl" rotWithShape="0">
                    <a:schemeClr val="dk1">
                      <a:alpha val="40000"/>
                    </a:schemeClr>
                  </a:outerShdw>
                </a:effectLst>
              </a:rPr>
              <a:t>fonoisolanti</a:t>
            </a:r>
          </a:p>
        </p:txBody>
      </p:sp>
      <p:pic>
        <p:nvPicPr>
          <p:cNvPr id="13" name="Immagine 12">
            <a:extLst>
              <a:ext uri="{FF2B5EF4-FFF2-40B4-BE49-F238E27FC236}">
                <a16:creationId xmlns:a16="http://schemas.microsoft.com/office/drawing/2014/main" id="{B1AD8C21-7C5C-4DBD-9085-32F6F070FE27}"/>
              </a:ext>
            </a:extLst>
          </p:cNvPr>
          <p:cNvPicPr>
            <a:picLocks noChangeAspect="1"/>
          </p:cNvPicPr>
          <p:nvPr/>
        </p:nvPicPr>
        <p:blipFill>
          <a:blip r:embed="rId3"/>
          <a:stretch>
            <a:fillRect/>
          </a:stretch>
        </p:blipFill>
        <p:spPr>
          <a:xfrm>
            <a:off x="10315191" y="92125"/>
            <a:ext cx="1791465" cy="413415"/>
          </a:xfrm>
          <a:prstGeom prst="rect">
            <a:avLst/>
          </a:prstGeom>
        </p:spPr>
      </p:pic>
      <p:pic>
        <p:nvPicPr>
          <p:cNvPr id="17" name="Picture 2" descr="Politecnico di Torino">
            <a:extLst>
              <a:ext uri="{FF2B5EF4-FFF2-40B4-BE49-F238E27FC236}">
                <a16:creationId xmlns:a16="http://schemas.microsoft.com/office/drawing/2014/main" id="{F88ABCAF-F418-4068-AA79-9E79F0DC17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16" y="46941"/>
            <a:ext cx="13716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130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1EDED"/>
        </a:solidFill>
        <a:effectLst/>
      </p:bgPr>
    </p:bg>
    <p:spTree>
      <p:nvGrpSpPr>
        <p:cNvPr id="1" name=""/>
        <p:cNvGrpSpPr/>
        <p:nvPr/>
      </p:nvGrpSpPr>
      <p:grpSpPr>
        <a:xfrm>
          <a:off x="0" y="0"/>
          <a:ext cx="0" cy="0"/>
          <a:chOff x="0" y="0"/>
          <a:chExt cx="0" cy="0"/>
        </a:xfrm>
      </p:grpSpPr>
      <p:pic>
        <p:nvPicPr>
          <p:cNvPr id="16" name="Segnaposto contenuto 15" descr="Immagine che contiene screenshot&#10;&#10;Descrizione generata automaticamente">
            <a:extLst>
              <a:ext uri="{FF2B5EF4-FFF2-40B4-BE49-F238E27FC236}">
                <a16:creationId xmlns:a16="http://schemas.microsoft.com/office/drawing/2014/main" id="{E9D220A3-D20E-4B37-B293-3328453348A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038224" y="247688"/>
            <a:ext cx="10115551" cy="6362623"/>
          </a:xfrm>
          <a:prstGeom prst="rect">
            <a:avLst/>
          </a:prstGeom>
          <a:ln w="228600" cap="sq" cmpd="thickThin">
            <a:solidFill>
              <a:srgbClr val="000000"/>
            </a:solidFill>
            <a:prstDash val="solid"/>
            <a:miter lim="800000"/>
          </a:ln>
          <a:effectLst>
            <a:innerShdw blurRad="76200">
              <a:srgbClr val="000000"/>
            </a:innerShdw>
          </a:effectLst>
        </p:spPr>
      </p:pic>
      <p:pic>
        <p:nvPicPr>
          <p:cNvPr id="6" name="Immagine 2">
            <a:extLst>
              <a:ext uri="{FF2B5EF4-FFF2-40B4-BE49-F238E27FC236}">
                <a16:creationId xmlns:a16="http://schemas.microsoft.com/office/drawing/2014/main" id="{A12C567B-E97D-4B06-B0D4-C6AF7A471D2B}"/>
              </a:ext>
            </a:extLst>
          </p:cNvPr>
          <p:cNvPicPr>
            <a:picLocks noChangeAspect="1"/>
          </p:cNvPicPr>
          <p:nvPr/>
        </p:nvPicPr>
        <p:blipFill>
          <a:blip r:embed="rId3">
            <a:alphaModFix amt="50000"/>
          </a:blip>
          <a:stretch>
            <a:fillRect/>
          </a:stretch>
        </p:blipFill>
        <p:spPr>
          <a:xfrm>
            <a:off x="2158854" y="643467"/>
            <a:ext cx="7874292" cy="5571066"/>
          </a:xfrm>
          <a:prstGeom prst="rect">
            <a:avLst/>
          </a:prstGeom>
          <a:ln>
            <a:noFill/>
          </a:ln>
        </p:spPr>
      </p:pic>
      <p:sp>
        <p:nvSpPr>
          <p:cNvPr id="3" name="Titolo 1">
            <a:extLst>
              <a:ext uri="{FF2B5EF4-FFF2-40B4-BE49-F238E27FC236}">
                <a16:creationId xmlns:a16="http://schemas.microsoft.com/office/drawing/2014/main" id="{10F2C245-4187-4957-B07B-89FA36E91B27}"/>
              </a:ext>
            </a:extLst>
          </p:cNvPr>
          <p:cNvSpPr>
            <a:spLocks noGrp="1"/>
          </p:cNvSpPr>
          <p:nvPr>
            <p:ph type="title"/>
          </p:nvPr>
        </p:nvSpPr>
        <p:spPr>
          <a:xfrm>
            <a:off x="5303271" y="2286486"/>
            <a:ext cx="11407487" cy="1325563"/>
          </a:xfrm>
        </p:spPr>
        <p:txBody>
          <a:bodyPr>
            <a:normAutofit/>
          </a:bodyPr>
          <a:lstStyle/>
          <a:p>
            <a:r>
              <a:rPr lang="it-IT" sz="5400" b="1" i="1">
                <a:solidFill>
                  <a:srgbClr val="002060"/>
                </a:solidFill>
              </a:rPr>
              <a:t>LBMC</a:t>
            </a:r>
            <a:endParaRPr lang="it-IT" sz="5400" b="1">
              <a:solidFill>
                <a:srgbClr val="002060"/>
              </a:solidFill>
            </a:endParaRPr>
          </a:p>
        </p:txBody>
      </p:sp>
    </p:spTree>
    <p:extLst>
      <p:ext uri="{BB962C8B-B14F-4D97-AF65-F5344CB8AC3E}">
        <p14:creationId xmlns:p14="http://schemas.microsoft.com/office/powerpoint/2010/main" val="1234310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descr="Immagine che contiene ufficio, tavolo, computer, stanza&#10;&#10;Descrizione generata automaticamente">
            <a:extLst>
              <a:ext uri="{FF2B5EF4-FFF2-40B4-BE49-F238E27FC236}">
                <a16:creationId xmlns:a16="http://schemas.microsoft.com/office/drawing/2014/main" id="{82A22E75-8091-436A-8EFE-51F10E194430}"/>
              </a:ext>
            </a:extLst>
          </p:cNvPr>
          <p:cNvPicPr/>
          <p:nvPr/>
        </p:nvPicPr>
        <p:blipFill rotWithShape="1">
          <a:blip r:embed="rId2">
            <a:extLst>
              <a:ext uri="{28A0092B-C50C-407E-A947-70E740481C1C}">
                <a14:useLocalDpi xmlns:a14="http://schemas.microsoft.com/office/drawing/2010/main" val="0"/>
              </a:ext>
            </a:extLst>
          </a:blip>
          <a:srcRect l="11795" r="6754" b="-1"/>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14" name="Freeform: Shape 13">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2EFDD5F3-7BBF-4012-A669-12951C1F9423}"/>
              </a:ext>
            </a:extLst>
          </p:cNvPr>
          <p:cNvSpPr>
            <a:spLocks noGrp="1"/>
          </p:cNvSpPr>
          <p:nvPr>
            <p:ph type="title"/>
          </p:nvPr>
        </p:nvSpPr>
        <p:spPr>
          <a:xfrm>
            <a:off x="448056" y="685800"/>
            <a:ext cx="2807208" cy="1325563"/>
          </a:xfrm>
        </p:spPr>
        <p:txBody>
          <a:bodyPr>
            <a:normAutofit/>
          </a:bodyPr>
          <a:lstStyle/>
          <a:p>
            <a:r>
              <a:rPr lang="it-IT" sz="2200"/>
              <a:t>	Come viene affrontato il problema dell’inquinamento acustico: i competitors</a:t>
            </a:r>
          </a:p>
        </p:txBody>
      </p:sp>
      <p:sp>
        <p:nvSpPr>
          <p:cNvPr id="18" name="Rectangle 17">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CF429E70-F539-4CD4-9500-EC8BA0C111C7}"/>
              </a:ext>
            </a:extLst>
          </p:cNvPr>
          <p:cNvSpPr>
            <a:spLocks noGrp="1"/>
          </p:cNvSpPr>
          <p:nvPr>
            <p:ph idx="1"/>
          </p:nvPr>
        </p:nvSpPr>
        <p:spPr>
          <a:xfrm>
            <a:off x="448056" y="2258568"/>
            <a:ext cx="2807208" cy="3922776"/>
          </a:xfrm>
        </p:spPr>
        <p:txBody>
          <a:bodyPr>
            <a:normAutofit/>
          </a:bodyPr>
          <a:lstStyle/>
          <a:p>
            <a:r>
              <a:rPr lang="it-IT" sz="1700"/>
              <a:t>Sono stati considerati </a:t>
            </a:r>
            <a:r>
              <a:rPr lang="it-IT" sz="1700" i="1"/>
              <a:t>competitors </a:t>
            </a:r>
            <a:r>
              <a:rPr lang="it-IT" sz="1700"/>
              <a:t>alcune soluzioni esistenti più diffuse che contrastano il rumore negli uffici. </a:t>
            </a:r>
          </a:p>
        </p:txBody>
      </p:sp>
      <p:sp>
        <p:nvSpPr>
          <p:cNvPr id="8" name="Rettangolo 7">
            <a:extLst>
              <a:ext uri="{FF2B5EF4-FFF2-40B4-BE49-F238E27FC236}">
                <a16:creationId xmlns:a16="http://schemas.microsoft.com/office/drawing/2014/main" id="{C179BE33-1C72-47AB-BF7A-18815D315899}"/>
              </a:ext>
            </a:extLst>
          </p:cNvPr>
          <p:cNvSpPr/>
          <p:nvPr/>
        </p:nvSpPr>
        <p:spPr>
          <a:xfrm>
            <a:off x="4149091" y="825299"/>
            <a:ext cx="7226237" cy="1264642"/>
          </a:xfrm>
          <a:prstGeom prst="rect">
            <a:avLst/>
          </a:prstGeom>
        </p:spPr>
        <p:txBody>
          <a:bodyPr wrap="square">
            <a:spAutoFit/>
          </a:bodyPr>
          <a:lstStyle/>
          <a:p>
            <a:pPr algn="just">
              <a:lnSpc>
                <a:spcPct val="107000"/>
              </a:lnSpc>
              <a:spcAft>
                <a:spcPts val="0"/>
              </a:spcAft>
            </a:pPr>
            <a:r>
              <a:rPr lang="it-IT">
                <a:latin typeface="Calibri" panose="020F0502020204030204" pitchFamily="34" charset="0"/>
                <a:ea typeface="Times New Roman" panose="02020603050405020304" pitchFamily="18" charset="0"/>
                <a:cs typeface="Times New Roman" panose="02020603050405020304" pitchFamily="18" charset="0"/>
              </a:rPr>
              <a:t>Un cubicolo, scrivania box o box ufficio, è uno spazio di lavoro parzialmente chiuso, separato dalle aree di lavoro vicine con partizioni. </a:t>
            </a:r>
          </a:p>
          <a:p>
            <a:pPr algn="just">
              <a:lnSpc>
                <a:spcPct val="107000"/>
              </a:lnSpc>
              <a:spcAft>
                <a:spcPts val="0"/>
              </a:spcAft>
            </a:pPr>
            <a:r>
              <a:rPr lang="it-IT">
                <a:latin typeface="Calibri" panose="020F0502020204030204" pitchFamily="34" charset="0"/>
                <a:ea typeface="Times New Roman" panose="02020603050405020304" pitchFamily="18" charset="0"/>
                <a:cs typeface="Times New Roman" panose="02020603050405020304" pitchFamily="18" charset="0"/>
              </a:rPr>
              <a:t>Lo scopo di un cubicolo è quello di isolare gli impiegati dai luoghi e dai rumori di uno spazio di lavoro aperto. </a:t>
            </a:r>
            <a:endParaRPr lang="it-IT">
              <a:latin typeface="Calibri" panose="020F0502020204030204" pitchFamily="34" charset="0"/>
              <a:ea typeface="Calibri" panose="020F0502020204030204" pitchFamily="34" charset="0"/>
              <a:cs typeface="Times New Roman" panose="02020603050405020304" pitchFamily="18" charset="0"/>
            </a:endParaRPr>
          </a:p>
        </p:txBody>
      </p:sp>
      <p:sp>
        <p:nvSpPr>
          <p:cNvPr id="9" name="Rettangolo 8">
            <a:extLst>
              <a:ext uri="{FF2B5EF4-FFF2-40B4-BE49-F238E27FC236}">
                <a16:creationId xmlns:a16="http://schemas.microsoft.com/office/drawing/2014/main" id="{A1BE1FB7-2BF7-4E06-A181-1E1A0CD009C8}"/>
              </a:ext>
            </a:extLst>
          </p:cNvPr>
          <p:cNvSpPr/>
          <p:nvPr/>
        </p:nvSpPr>
        <p:spPr>
          <a:xfrm>
            <a:off x="4149090" y="1979007"/>
            <a:ext cx="7226237" cy="1264642"/>
          </a:xfrm>
          <a:prstGeom prst="rect">
            <a:avLst/>
          </a:prstGeom>
        </p:spPr>
        <p:txBody>
          <a:bodyPr wrap="square">
            <a:spAutoFit/>
          </a:bodyPr>
          <a:lstStyle/>
          <a:p>
            <a:pPr algn="just">
              <a:lnSpc>
                <a:spcPct val="107000"/>
              </a:lnSpc>
              <a:spcAft>
                <a:spcPts val="0"/>
              </a:spcAft>
            </a:pPr>
            <a:r>
              <a:rPr lang="it-IT">
                <a:latin typeface="Calibri" panose="020F0502020204030204" pitchFamily="34" charset="0"/>
                <a:ea typeface="Times New Roman" panose="02020603050405020304" pitchFamily="18" charset="0"/>
                <a:cs typeface="Times New Roman" panose="02020603050405020304" pitchFamily="18" charset="0"/>
              </a:rPr>
              <a:t> </a:t>
            </a:r>
          </a:p>
          <a:p>
            <a:pPr algn="just">
              <a:lnSpc>
                <a:spcPct val="107000"/>
              </a:lnSpc>
              <a:spcAft>
                <a:spcPts val="0"/>
              </a:spcAft>
            </a:pPr>
            <a:r>
              <a:rPr lang="it-IT">
                <a:latin typeface="Calibri" panose="020F0502020204030204" pitchFamily="34" charset="0"/>
                <a:ea typeface="Times New Roman" panose="02020603050405020304" pitchFamily="18" charset="0"/>
                <a:cs typeface="Times New Roman" panose="02020603050405020304" pitchFamily="18" charset="0"/>
              </a:rPr>
              <a:t>L’allarme </a:t>
            </a:r>
            <a:r>
              <a:rPr lang="it-IT" b="1" i="1">
                <a:latin typeface="Calibri" panose="020F0502020204030204" pitchFamily="34" charset="0"/>
                <a:ea typeface="Times New Roman" panose="02020603050405020304" pitchFamily="18" charset="0"/>
                <a:cs typeface="Times New Roman" panose="02020603050405020304" pitchFamily="18" charset="0"/>
              </a:rPr>
              <a:t>Coronavirus </a:t>
            </a:r>
            <a:r>
              <a:rPr lang="it-IT">
                <a:latin typeface="Calibri" panose="020F0502020204030204" pitchFamily="34" charset="0"/>
                <a:ea typeface="Times New Roman" panose="02020603050405020304" pitchFamily="18" charset="0"/>
                <a:cs typeface="Times New Roman" panose="02020603050405020304" pitchFamily="18" charset="0"/>
              </a:rPr>
              <a:t>e le relative normative in tema di distanziamento sociale stanno portando a nuove partizioni degli spazi di lavoro, ricorrendo ad esempio ai cubicoli.</a:t>
            </a:r>
            <a:endParaRPr lang="it-I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ttangolo 9">
            <a:extLst>
              <a:ext uri="{FF2B5EF4-FFF2-40B4-BE49-F238E27FC236}">
                <a16:creationId xmlns:a16="http://schemas.microsoft.com/office/drawing/2014/main" id="{66068F5F-85ED-4B63-B7DD-0C27FC2794AA}"/>
              </a:ext>
            </a:extLst>
          </p:cNvPr>
          <p:cNvSpPr/>
          <p:nvPr/>
        </p:nvSpPr>
        <p:spPr>
          <a:xfrm>
            <a:off x="8114907" y="3383519"/>
            <a:ext cx="1158330" cy="461665"/>
          </a:xfrm>
          <a:prstGeom prst="rect">
            <a:avLst/>
          </a:prstGeom>
          <a:noFill/>
        </p:spPr>
        <p:txBody>
          <a:bodyPr wrap="none" lIns="91440" tIns="45720" rIns="91440" bIns="45720">
            <a:spAutoFit/>
          </a:bodyPr>
          <a:lstStyle/>
          <a:p>
            <a:r>
              <a:rPr lang="it-IT" sz="2400" i="1">
                <a:ln w="0"/>
                <a:effectLst>
                  <a:outerShdw blurRad="38100" dist="19050" dir="2700000" algn="tl" rotWithShape="0">
                    <a:schemeClr val="dk1">
                      <a:alpha val="40000"/>
                    </a:schemeClr>
                  </a:outerShdw>
                </a:effectLst>
              </a:rPr>
              <a:t>Cubicoli</a:t>
            </a:r>
          </a:p>
        </p:txBody>
      </p:sp>
      <p:pic>
        <p:nvPicPr>
          <p:cNvPr id="13" name="Immagine 12">
            <a:extLst>
              <a:ext uri="{FF2B5EF4-FFF2-40B4-BE49-F238E27FC236}">
                <a16:creationId xmlns:a16="http://schemas.microsoft.com/office/drawing/2014/main" id="{16695FD8-E2D5-45CE-9375-2ECB3887ACE1}"/>
              </a:ext>
            </a:extLst>
          </p:cNvPr>
          <p:cNvPicPr>
            <a:picLocks noChangeAspect="1"/>
          </p:cNvPicPr>
          <p:nvPr/>
        </p:nvPicPr>
        <p:blipFill>
          <a:blip r:embed="rId3"/>
          <a:stretch>
            <a:fillRect/>
          </a:stretch>
        </p:blipFill>
        <p:spPr>
          <a:xfrm>
            <a:off x="10315191" y="92125"/>
            <a:ext cx="1791465" cy="413415"/>
          </a:xfrm>
          <a:prstGeom prst="rect">
            <a:avLst/>
          </a:prstGeom>
        </p:spPr>
      </p:pic>
      <p:pic>
        <p:nvPicPr>
          <p:cNvPr id="15" name="Picture 2" descr="Politecnico di Torino">
            <a:extLst>
              <a:ext uri="{FF2B5EF4-FFF2-40B4-BE49-F238E27FC236}">
                <a16:creationId xmlns:a16="http://schemas.microsoft.com/office/drawing/2014/main" id="{23DBD7BF-5232-4AC3-ABF6-9D0111A04F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16" y="46941"/>
            <a:ext cx="13716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999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testo, giocattolo&#10;&#10;Descrizione generata automaticamente">
            <a:extLst>
              <a:ext uri="{FF2B5EF4-FFF2-40B4-BE49-F238E27FC236}">
                <a16:creationId xmlns:a16="http://schemas.microsoft.com/office/drawing/2014/main" id="{D9F18F94-F820-4455-9F03-BF6B26500401}"/>
              </a:ext>
            </a:extLst>
          </p:cNvPr>
          <p:cNvPicPr/>
          <p:nvPr/>
        </p:nvPicPr>
        <p:blipFill rotWithShape="1">
          <a:blip r:embed="rId2">
            <a:extLst>
              <a:ext uri="{28A0092B-C50C-407E-A947-70E740481C1C}">
                <a14:useLocalDpi xmlns:a14="http://schemas.microsoft.com/office/drawing/2010/main" val="0"/>
              </a:ext>
            </a:extLst>
          </a:blip>
          <a:srcRect t="1565" r="2" b="17851"/>
          <a:stretch/>
        </p:blipFill>
        <p:spPr>
          <a:xfrm>
            <a:off x="7381690" y="3456433"/>
            <a:ext cx="4810310"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sp useBgFill="1">
        <p:nvSpPr>
          <p:cNvPr id="14" name="Freeform: Shape 13">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2EFDD5F3-7BBF-4012-A669-12951C1F9423}"/>
              </a:ext>
            </a:extLst>
          </p:cNvPr>
          <p:cNvSpPr>
            <a:spLocks noGrp="1"/>
          </p:cNvSpPr>
          <p:nvPr>
            <p:ph type="title"/>
          </p:nvPr>
        </p:nvSpPr>
        <p:spPr>
          <a:xfrm>
            <a:off x="448056" y="685800"/>
            <a:ext cx="2807208" cy="1325563"/>
          </a:xfrm>
        </p:spPr>
        <p:txBody>
          <a:bodyPr>
            <a:normAutofit/>
          </a:bodyPr>
          <a:lstStyle/>
          <a:p>
            <a:r>
              <a:rPr lang="it-IT" sz="2200"/>
              <a:t>	Come viene affrontato il problema dell’inquinamento acustico: i competitors</a:t>
            </a:r>
          </a:p>
        </p:txBody>
      </p:sp>
      <p:sp>
        <p:nvSpPr>
          <p:cNvPr id="18" name="Rectangle 17">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CF429E70-F539-4CD4-9500-EC8BA0C111C7}"/>
              </a:ext>
            </a:extLst>
          </p:cNvPr>
          <p:cNvSpPr>
            <a:spLocks noGrp="1"/>
          </p:cNvSpPr>
          <p:nvPr>
            <p:ph idx="1"/>
          </p:nvPr>
        </p:nvSpPr>
        <p:spPr>
          <a:xfrm>
            <a:off x="448056" y="2258568"/>
            <a:ext cx="2807208" cy="3922776"/>
          </a:xfrm>
        </p:spPr>
        <p:txBody>
          <a:bodyPr>
            <a:normAutofit/>
          </a:bodyPr>
          <a:lstStyle/>
          <a:p>
            <a:r>
              <a:rPr lang="it-IT" sz="1700"/>
              <a:t>Sono stati considerati </a:t>
            </a:r>
            <a:r>
              <a:rPr lang="it-IT" sz="1700" i="1"/>
              <a:t>competitors </a:t>
            </a:r>
            <a:r>
              <a:rPr lang="it-IT" sz="1700"/>
              <a:t>alcune soluzioni esistenti più diffuse che contrastano il rumore negli uffici. </a:t>
            </a:r>
          </a:p>
        </p:txBody>
      </p:sp>
      <p:sp>
        <p:nvSpPr>
          <p:cNvPr id="8" name="Rettangolo 7">
            <a:extLst>
              <a:ext uri="{FF2B5EF4-FFF2-40B4-BE49-F238E27FC236}">
                <a16:creationId xmlns:a16="http://schemas.microsoft.com/office/drawing/2014/main" id="{3FB29D6C-D0D0-40B4-B2B2-3FD1C3CBBBC9}"/>
              </a:ext>
            </a:extLst>
          </p:cNvPr>
          <p:cNvSpPr/>
          <p:nvPr/>
        </p:nvSpPr>
        <p:spPr>
          <a:xfrm>
            <a:off x="4109884" y="1954450"/>
            <a:ext cx="3411793" cy="2031325"/>
          </a:xfrm>
          <a:prstGeom prst="rect">
            <a:avLst/>
          </a:prstGeom>
        </p:spPr>
        <p:txBody>
          <a:bodyPr wrap="square">
            <a:spAutoFit/>
          </a:bodyPr>
          <a:lstStyle/>
          <a:p>
            <a:pPr algn="just"/>
            <a:r>
              <a:rPr lang="it-IT">
                <a:latin typeface="Calibri" panose="020F0502020204030204" pitchFamily="34" charset="0"/>
                <a:ea typeface="Times New Roman" panose="02020603050405020304" pitchFamily="18" charset="0"/>
                <a:cs typeface="Times New Roman" panose="02020603050405020304" pitchFamily="18" charset="0"/>
              </a:rPr>
              <a:t>È un sistema di gestione acustica che utilizza elementi audio e visivi ispirati alla natura, abbinati a un software per aiutare a convertire rumorosi uffici in luoghi in cui le persone possono concentrarsi e collaborare più facilmente.</a:t>
            </a:r>
            <a:endParaRPr lang="it-IT"/>
          </a:p>
        </p:txBody>
      </p:sp>
      <p:sp>
        <p:nvSpPr>
          <p:cNvPr id="9" name="Rettangolo 8">
            <a:extLst>
              <a:ext uri="{FF2B5EF4-FFF2-40B4-BE49-F238E27FC236}">
                <a16:creationId xmlns:a16="http://schemas.microsoft.com/office/drawing/2014/main" id="{69C4D7AB-96D8-4C4E-ADA7-C66B5CD3B63C}"/>
              </a:ext>
            </a:extLst>
          </p:cNvPr>
          <p:cNvSpPr/>
          <p:nvPr/>
        </p:nvSpPr>
        <p:spPr>
          <a:xfrm>
            <a:off x="4109884" y="4524896"/>
            <a:ext cx="3411793" cy="1264642"/>
          </a:xfrm>
          <a:prstGeom prst="rect">
            <a:avLst/>
          </a:prstGeom>
        </p:spPr>
        <p:txBody>
          <a:bodyPr wrap="square">
            <a:spAutoFit/>
          </a:bodyPr>
          <a:lstStyle/>
          <a:p>
            <a:pPr algn="just">
              <a:lnSpc>
                <a:spcPct val="107000"/>
              </a:lnSpc>
              <a:spcAft>
                <a:spcPts val="0"/>
              </a:spcAft>
            </a:pPr>
            <a:r>
              <a:rPr lang="it-IT">
                <a:latin typeface="Calibri" panose="020F0502020204030204" pitchFamily="34" charset="0"/>
                <a:ea typeface="Times New Roman" panose="02020603050405020304" pitchFamily="18" charset="0"/>
                <a:cs typeface="Calibri" panose="020F0502020204030204" pitchFamily="34" charset="0"/>
              </a:rPr>
              <a:t>Comprende finestre digitali, sensori di distrazione, altoparlanti dinamici, e persino giochi d'acqua da combinare con suoni naturali.</a:t>
            </a:r>
            <a:endParaRPr lang="it-I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Plantronics Habitat Soundscaping – Intelligent, Nature-inspired ...">
            <a:extLst>
              <a:ext uri="{FF2B5EF4-FFF2-40B4-BE49-F238E27FC236}">
                <a16:creationId xmlns:a16="http://schemas.microsoft.com/office/drawing/2014/main" id="{F15441B5-4294-4AC1-BE94-039DD6356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8914" y="817218"/>
            <a:ext cx="3575862" cy="23882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Rettangolo 16">
            <a:extLst>
              <a:ext uri="{FF2B5EF4-FFF2-40B4-BE49-F238E27FC236}">
                <a16:creationId xmlns:a16="http://schemas.microsoft.com/office/drawing/2014/main" id="{E561918E-AED7-4856-B3A6-81363EE18065}"/>
              </a:ext>
            </a:extLst>
          </p:cNvPr>
          <p:cNvSpPr/>
          <p:nvPr/>
        </p:nvSpPr>
        <p:spPr>
          <a:xfrm>
            <a:off x="4805037" y="713691"/>
            <a:ext cx="2581925" cy="830997"/>
          </a:xfrm>
          <a:prstGeom prst="rect">
            <a:avLst/>
          </a:prstGeom>
          <a:noFill/>
        </p:spPr>
        <p:txBody>
          <a:bodyPr wrap="none" lIns="91440" tIns="45720" rIns="91440" bIns="45720">
            <a:spAutoFit/>
          </a:bodyPr>
          <a:lstStyle/>
          <a:p>
            <a:pPr algn="r"/>
            <a:r>
              <a:rPr lang="it-IT" sz="2400" i="1">
                <a:ln w="0"/>
                <a:effectLst>
                  <a:outerShdw blurRad="38100" dist="19050" dir="2700000" algn="tl" rotWithShape="0">
                    <a:schemeClr val="dk1">
                      <a:alpha val="40000"/>
                    </a:schemeClr>
                  </a:outerShdw>
                </a:effectLst>
              </a:rPr>
              <a:t>Plantronics Habitat</a:t>
            </a:r>
          </a:p>
          <a:p>
            <a:pPr algn="r"/>
            <a:r>
              <a:rPr lang="it-IT" sz="2400" i="1">
                <a:ln w="0"/>
                <a:effectLst>
                  <a:outerShdw blurRad="38100" dist="19050" dir="2700000" algn="tl" rotWithShape="0">
                    <a:schemeClr val="dk1">
                      <a:alpha val="40000"/>
                    </a:schemeClr>
                  </a:outerShdw>
                </a:effectLst>
              </a:rPr>
              <a:t> </a:t>
            </a:r>
            <a:r>
              <a:rPr lang="it-IT" sz="2400" i="1" err="1">
                <a:ln w="0"/>
                <a:effectLst>
                  <a:outerShdw blurRad="38100" dist="19050" dir="2700000" algn="tl" rotWithShape="0">
                    <a:schemeClr val="dk1">
                      <a:alpha val="40000"/>
                    </a:schemeClr>
                  </a:outerShdw>
                </a:effectLst>
              </a:rPr>
              <a:t>Soundscaping</a:t>
            </a:r>
            <a:endParaRPr lang="it-IT" sz="2400" i="1">
              <a:ln w="0"/>
              <a:effectLst>
                <a:outerShdw blurRad="38100" dist="19050" dir="2700000" algn="tl" rotWithShape="0">
                  <a:schemeClr val="dk1">
                    <a:alpha val="40000"/>
                  </a:schemeClr>
                </a:outerShdw>
              </a:effectLst>
            </a:endParaRPr>
          </a:p>
        </p:txBody>
      </p:sp>
      <p:pic>
        <p:nvPicPr>
          <p:cNvPr id="15" name="Immagine 14">
            <a:extLst>
              <a:ext uri="{FF2B5EF4-FFF2-40B4-BE49-F238E27FC236}">
                <a16:creationId xmlns:a16="http://schemas.microsoft.com/office/drawing/2014/main" id="{E887A062-917B-41D4-BA74-D54CA8D04845}"/>
              </a:ext>
            </a:extLst>
          </p:cNvPr>
          <p:cNvPicPr>
            <a:picLocks noChangeAspect="1"/>
          </p:cNvPicPr>
          <p:nvPr/>
        </p:nvPicPr>
        <p:blipFill>
          <a:blip r:embed="rId4"/>
          <a:stretch>
            <a:fillRect/>
          </a:stretch>
        </p:blipFill>
        <p:spPr>
          <a:xfrm>
            <a:off x="10315191" y="92125"/>
            <a:ext cx="1791465" cy="413415"/>
          </a:xfrm>
          <a:prstGeom prst="rect">
            <a:avLst/>
          </a:prstGeom>
        </p:spPr>
      </p:pic>
      <p:pic>
        <p:nvPicPr>
          <p:cNvPr id="19" name="Picture 2" descr="Politecnico di Torino">
            <a:extLst>
              <a:ext uri="{FF2B5EF4-FFF2-40B4-BE49-F238E27FC236}">
                <a16:creationId xmlns:a16="http://schemas.microsoft.com/office/drawing/2014/main" id="{7B163532-1D7C-48F9-B0D5-0D20827978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016" y="46941"/>
            <a:ext cx="13716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999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1EDED"/>
        </a:solidFill>
        <a:effectLst/>
      </p:bgPr>
    </p:bg>
    <p:spTree>
      <p:nvGrpSpPr>
        <p:cNvPr id="1" name=""/>
        <p:cNvGrpSpPr/>
        <p:nvPr/>
      </p:nvGrpSpPr>
      <p:grpSpPr>
        <a:xfrm>
          <a:off x="0" y="0"/>
          <a:ext cx="0" cy="0"/>
          <a:chOff x="0" y="0"/>
          <a:chExt cx="0" cy="0"/>
        </a:xfrm>
      </p:grpSpPr>
      <p:pic>
        <p:nvPicPr>
          <p:cNvPr id="16" name="Segnaposto contenuto 15" descr="Immagine che contiene screenshot&#10;&#10;Descrizione generata automaticamente">
            <a:extLst>
              <a:ext uri="{FF2B5EF4-FFF2-40B4-BE49-F238E27FC236}">
                <a16:creationId xmlns:a16="http://schemas.microsoft.com/office/drawing/2014/main" id="{E9D220A3-D20E-4B37-B293-3328453348A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038224" y="247688"/>
            <a:ext cx="10115551" cy="6362623"/>
          </a:xfrm>
          <a:prstGeom prst="rect">
            <a:avLst/>
          </a:prstGeom>
          <a:ln w="228600" cap="sq" cmpd="thickThin">
            <a:solidFill>
              <a:srgbClr val="000000"/>
            </a:solidFill>
            <a:prstDash val="solid"/>
            <a:miter lim="800000"/>
          </a:ln>
          <a:effectLst>
            <a:innerShdw blurRad="76200">
              <a:srgbClr val="000000"/>
            </a:innerShdw>
          </a:effectLst>
        </p:spPr>
      </p:pic>
      <p:pic>
        <p:nvPicPr>
          <p:cNvPr id="4" name="Immagine 2">
            <a:extLst>
              <a:ext uri="{FF2B5EF4-FFF2-40B4-BE49-F238E27FC236}">
                <a16:creationId xmlns:a16="http://schemas.microsoft.com/office/drawing/2014/main" id="{DDA34D46-4017-41B6-A9CA-DFBCE02E6B4D}"/>
              </a:ext>
            </a:extLst>
          </p:cNvPr>
          <p:cNvPicPr>
            <a:picLocks noChangeAspect="1"/>
          </p:cNvPicPr>
          <p:nvPr/>
        </p:nvPicPr>
        <p:blipFill>
          <a:blip r:embed="rId3">
            <a:alphaModFix amt="50000"/>
          </a:blip>
          <a:stretch>
            <a:fillRect/>
          </a:stretch>
        </p:blipFill>
        <p:spPr>
          <a:xfrm>
            <a:off x="2158854" y="717209"/>
            <a:ext cx="7874292" cy="5571066"/>
          </a:xfrm>
          <a:prstGeom prst="rect">
            <a:avLst/>
          </a:prstGeom>
          <a:ln>
            <a:noFill/>
          </a:ln>
        </p:spPr>
      </p:pic>
      <p:sp>
        <p:nvSpPr>
          <p:cNvPr id="3" name="Titolo 1">
            <a:extLst>
              <a:ext uri="{FF2B5EF4-FFF2-40B4-BE49-F238E27FC236}">
                <a16:creationId xmlns:a16="http://schemas.microsoft.com/office/drawing/2014/main" id="{10F2C245-4187-4957-B07B-89FA36E91B27}"/>
              </a:ext>
            </a:extLst>
          </p:cNvPr>
          <p:cNvSpPr>
            <a:spLocks noGrp="1"/>
          </p:cNvSpPr>
          <p:nvPr>
            <p:ph type="title"/>
          </p:nvPr>
        </p:nvSpPr>
        <p:spPr>
          <a:xfrm>
            <a:off x="5303271" y="2286486"/>
            <a:ext cx="11407487" cy="1325563"/>
          </a:xfrm>
        </p:spPr>
        <p:txBody>
          <a:bodyPr>
            <a:normAutofit/>
          </a:bodyPr>
          <a:lstStyle/>
          <a:p>
            <a:r>
              <a:rPr lang="it-IT" sz="5400" b="1" i="1">
                <a:solidFill>
                  <a:srgbClr val="002060"/>
                </a:solidFill>
              </a:rPr>
              <a:t>LBMC</a:t>
            </a:r>
            <a:endParaRPr lang="it-IT" sz="5400" b="1">
              <a:solidFill>
                <a:srgbClr val="002060"/>
              </a:solidFill>
            </a:endParaRPr>
          </a:p>
        </p:txBody>
      </p:sp>
      <p:sp>
        <p:nvSpPr>
          <p:cNvPr id="5" name="Rettangolo con angoli arrotondati 4">
            <a:extLst>
              <a:ext uri="{FF2B5EF4-FFF2-40B4-BE49-F238E27FC236}">
                <a16:creationId xmlns:a16="http://schemas.microsoft.com/office/drawing/2014/main" id="{84C9CAA6-F542-49B8-97CC-4A74D72BE1CA}"/>
              </a:ext>
            </a:extLst>
          </p:cNvPr>
          <p:cNvSpPr/>
          <p:nvPr/>
        </p:nvSpPr>
        <p:spPr>
          <a:xfrm>
            <a:off x="9082006" y="460489"/>
            <a:ext cx="1956107" cy="4147330"/>
          </a:xfrm>
          <a:prstGeom prst="roundRect">
            <a:avLst>
              <a:gd name="adj" fmla="val 0"/>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t-IT"/>
          </a:p>
        </p:txBody>
      </p:sp>
    </p:spTree>
    <p:extLst>
      <p:ext uri="{BB962C8B-B14F-4D97-AF65-F5344CB8AC3E}">
        <p14:creationId xmlns:p14="http://schemas.microsoft.com/office/powerpoint/2010/main" val="4053686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8C1B58-BBA7-4C32-88A9-A11AACDFC3DF}"/>
              </a:ext>
            </a:extLst>
          </p:cNvPr>
          <p:cNvSpPr>
            <a:spLocks noGrp="1"/>
          </p:cNvSpPr>
          <p:nvPr>
            <p:ph type="title"/>
          </p:nvPr>
        </p:nvSpPr>
        <p:spPr>
          <a:xfrm>
            <a:off x="762001" y="803325"/>
            <a:ext cx="5314536" cy="1325563"/>
          </a:xfrm>
        </p:spPr>
        <p:txBody>
          <a:bodyPr>
            <a:normAutofit/>
          </a:bodyPr>
          <a:lstStyle/>
          <a:p>
            <a:r>
              <a:rPr lang="it-IT"/>
              <a:t>STAKEHOLDER’S ANALYSIS</a:t>
            </a:r>
          </a:p>
        </p:txBody>
      </p:sp>
      <p:sp>
        <p:nvSpPr>
          <p:cNvPr id="3" name="Segnaposto contenuto 2">
            <a:extLst>
              <a:ext uri="{FF2B5EF4-FFF2-40B4-BE49-F238E27FC236}">
                <a16:creationId xmlns:a16="http://schemas.microsoft.com/office/drawing/2014/main" id="{FBF67910-28A1-4864-9C90-B5AD4F5CE61D}"/>
              </a:ext>
            </a:extLst>
          </p:cNvPr>
          <p:cNvSpPr>
            <a:spLocks noGrp="1"/>
          </p:cNvSpPr>
          <p:nvPr>
            <p:ph idx="1"/>
          </p:nvPr>
        </p:nvSpPr>
        <p:spPr>
          <a:xfrm>
            <a:off x="762000" y="2279018"/>
            <a:ext cx="5314543" cy="3375920"/>
          </a:xfrm>
        </p:spPr>
        <p:txBody>
          <a:bodyPr anchor="t">
            <a:normAutofit lnSpcReduction="10000"/>
          </a:bodyPr>
          <a:lstStyle/>
          <a:p>
            <a:pPr algn="just"/>
            <a:r>
              <a:rPr lang="it-IT" sz="1800"/>
              <a:t>Si definisce </a:t>
            </a:r>
            <a:r>
              <a:rPr lang="it-IT" sz="1800" b="1" i="1"/>
              <a:t>stakeholder </a:t>
            </a:r>
            <a:r>
              <a:rPr lang="it-IT" sz="1800"/>
              <a:t>qualsiasi individuo, gruppo di persone, istituzioni o imprese che può avere un interesse significativo nell’esito positivo o negativo di un progetto (come attuatori, facilitatori, beneficiari o avversari). </a:t>
            </a:r>
          </a:p>
          <a:p>
            <a:pPr algn="just"/>
            <a:r>
              <a:rPr lang="it-IT" sz="1800"/>
              <a:t>L’analisi degli stakeholders si basa sull’idea che i vari gruppi hanno differenti preoccupazioni, capacità e interessi, i quali devono essere esplicitamente compresi e riconosciuti nella fase di </a:t>
            </a:r>
            <a:r>
              <a:rPr lang="it-IT" sz="1800" i="1" err="1"/>
              <a:t>problem</a:t>
            </a:r>
            <a:r>
              <a:rPr lang="it-IT" sz="1800" i="1"/>
              <a:t> </a:t>
            </a:r>
            <a:r>
              <a:rPr lang="it-IT" sz="1800" i="1" err="1"/>
              <a:t>posing</a:t>
            </a:r>
            <a:r>
              <a:rPr lang="it-IT" sz="1800" i="1"/>
              <a:t>.</a:t>
            </a:r>
            <a:r>
              <a:rPr lang="it-IT" sz="1800" b="1" i="1"/>
              <a:t> </a:t>
            </a:r>
          </a:p>
          <a:p>
            <a:pPr algn="just"/>
            <a:r>
              <a:rPr lang="it-IT" sz="1800"/>
              <a:t>L’obiettivo finale è quello di aiutare a massimizzare i benefici comuni economici e sociali e minimizzare i potenziali impatti negativi del progetto (incluso il conflitto delle parti interessate). </a:t>
            </a:r>
          </a:p>
          <a:p>
            <a:endParaRPr lang="it-IT" sz="1800"/>
          </a:p>
        </p:txBody>
      </p:sp>
      <p:sp>
        <p:nvSpPr>
          <p:cNvPr id="71" name="Freeform: Shape 7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42" name="Picture 2" descr="Flat Design Top View Business Meeting with Table Vector Image">
            <a:extLst>
              <a:ext uri="{FF2B5EF4-FFF2-40B4-BE49-F238E27FC236}">
                <a16:creationId xmlns:a16="http://schemas.microsoft.com/office/drawing/2014/main" id="{F512FD92-6B52-40A2-85F3-E98921649B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8" t="3881" r="5173" b="7408"/>
          <a:stretch/>
        </p:blipFill>
        <p:spPr bwMode="auto">
          <a:xfrm>
            <a:off x="6836898" y="0"/>
            <a:ext cx="5355102" cy="5654938"/>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80285"/>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34BB7EE8-4A73-44F6-8909-E7CA859AEDD1}"/>
              </a:ext>
            </a:extLst>
          </p:cNvPr>
          <p:cNvSpPr/>
          <p:nvPr/>
        </p:nvSpPr>
        <p:spPr>
          <a:xfrm>
            <a:off x="0" y="0"/>
            <a:ext cx="12192000" cy="1659988"/>
          </a:xfrm>
          <a:prstGeom prst="rect">
            <a:avLst/>
          </a:prstGeom>
          <a:solidFill>
            <a:srgbClr val="E1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15" name="Segnaposto contenuto 14">
            <a:extLst>
              <a:ext uri="{FF2B5EF4-FFF2-40B4-BE49-F238E27FC236}">
                <a16:creationId xmlns:a16="http://schemas.microsoft.com/office/drawing/2014/main" id="{8C1EBB62-A43D-4B12-9D78-C2B3DC47BEF8}"/>
              </a:ext>
            </a:extLst>
          </p:cNvPr>
          <p:cNvGraphicFramePr>
            <a:graphicFrameLocks noGrp="1"/>
          </p:cNvGraphicFramePr>
          <p:nvPr>
            <p:ph idx="1"/>
            <p:extLst>
              <p:ext uri="{D42A27DB-BD31-4B8C-83A1-F6EECF244321}">
                <p14:modId xmlns:p14="http://schemas.microsoft.com/office/powerpoint/2010/main" val="1635648360"/>
              </p:ext>
            </p:extLst>
          </p:nvPr>
        </p:nvGraphicFramePr>
        <p:xfrm>
          <a:off x="3490583" y="5252236"/>
          <a:ext cx="2996759" cy="1313451"/>
        </p:xfrm>
        <a:graphic>
          <a:graphicData uri="http://schemas.openxmlformats.org/drawingml/2006/table">
            <a:tbl>
              <a:tblPr firstRow="1" firstCol="1" bandRow="1">
                <a:tableStyleId>{68D230F3-CF80-4859-8CE7-A43EE81993B5}</a:tableStyleId>
              </a:tblPr>
              <a:tblGrid>
                <a:gridCol w="1119531">
                  <a:extLst>
                    <a:ext uri="{9D8B030D-6E8A-4147-A177-3AD203B41FA5}">
                      <a16:colId xmlns:a16="http://schemas.microsoft.com/office/drawing/2014/main" val="1661798536"/>
                    </a:ext>
                  </a:extLst>
                </a:gridCol>
                <a:gridCol w="963750">
                  <a:extLst>
                    <a:ext uri="{9D8B030D-6E8A-4147-A177-3AD203B41FA5}">
                      <a16:colId xmlns:a16="http://schemas.microsoft.com/office/drawing/2014/main" val="2951828800"/>
                    </a:ext>
                  </a:extLst>
                </a:gridCol>
                <a:gridCol w="913478">
                  <a:extLst>
                    <a:ext uri="{9D8B030D-6E8A-4147-A177-3AD203B41FA5}">
                      <a16:colId xmlns:a16="http://schemas.microsoft.com/office/drawing/2014/main" val="110379272"/>
                    </a:ext>
                  </a:extLst>
                </a:gridCol>
              </a:tblGrid>
              <a:tr h="356028">
                <a:tc>
                  <a:txBody>
                    <a:bodyPr/>
                    <a:lstStyle/>
                    <a:p>
                      <a:pPr algn="ctr">
                        <a:lnSpc>
                          <a:spcPct val="107000"/>
                        </a:lnSpc>
                        <a:spcAft>
                          <a:spcPts val="0"/>
                        </a:spcAft>
                      </a:pPr>
                      <a:r>
                        <a:rPr lang="it-IT" sz="800">
                          <a:effectLst/>
                        </a:rPr>
                        <a:t>Stakeholder</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t-IT" sz="800">
                          <a:effectLst/>
                        </a:rPr>
                        <a:t>Potere</a:t>
                      </a:r>
                    </a:p>
                    <a:p>
                      <a:pPr algn="ctr">
                        <a:lnSpc>
                          <a:spcPct val="107000"/>
                        </a:lnSpc>
                        <a:spcAft>
                          <a:spcPts val="0"/>
                        </a:spcAft>
                      </a:pPr>
                      <a:r>
                        <a:rPr lang="it-IT" sz="800">
                          <a:effectLst/>
                        </a:rPr>
                        <a:t>(asse orizzontale)</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it-IT" sz="800">
                          <a:effectLst/>
                        </a:rPr>
                        <a:t>Interesse-Profittabilità</a:t>
                      </a:r>
                    </a:p>
                    <a:p>
                      <a:pPr algn="ctr">
                        <a:lnSpc>
                          <a:spcPct val="107000"/>
                        </a:lnSpc>
                        <a:spcAft>
                          <a:spcPts val="0"/>
                        </a:spcAft>
                      </a:pPr>
                      <a:r>
                        <a:rPr lang="it-IT" sz="800">
                          <a:effectLst/>
                        </a:rPr>
                        <a:t>(asse verticale)</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1991358"/>
                  </a:ext>
                </a:extLst>
              </a:tr>
              <a:tr h="115158">
                <a:tc>
                  <a:txBody>
                    <a:bodyPr/>
                    <a:lstStyle/>
                    <a:p>
                      <a:pPr algn="ctr">
                        <a:lnSpc>
                          <a:spcPct val="107000"/>
                        </a:lnSpc>
                        <a:spcAft>
                          <a:spcPts val="0"/>
                        </a:spcAft>
                      </a:pPr>
                      <a:r>
                        <a:rPr lang="it-IT" sz="800">
                          <a:effectLst/>
                        </a:rPr>
                        <a:t>Top Management</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it-IT" sz="800">
                          <a:effectLst/>
                        </a:rPr>
                        <a:t>5</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it-IT" sz="800">
                          <a:effectLst/>
                        </a:rPr>
                        <a:t>4</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7382314"/>
                  </a:ext>
                </a:extLst>
              </a:tr>
              <a:tr h="115158">
                <a:tc>
                  <a:txBody>
                    <a:bodyPr/>
                    <a:lstStyle/>
                    <a:p>
                      <a:pPr algn="ctr">
                        <a:lnSpc>
                          <a:spcPct val="107000"/>
                        </a:lnSpc>
                        <a:spcAft>
                          <a:spcPts val="0"/>
                        </a:spcAft>
                      </a:pPr>
                      <a:r>
                        <a:rPr lang="it-IT" sz="800">
                          <a:effectLst/>
                        </a:rPr>
                        <a:t>Risorse umane</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it-IT" sz="800">
                          <a:effectLst/>
                        </a:rPr>
                        <a:t>4</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it-IT" sz="800">
                          <a:effectLst/>
                        </a:rPr>
                        <a:t>2</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8582566"/>
                  </a:ext>
                </a:extLst>
              </a:tr>
              <a:tr h="115158">
                <a:tc>
                  <a:txBody>
                    <a:bodyPr/>
                    <a:lstStyle/>
                    <a:p>
                      <a:pPr algn="ctr">
                        <a:lnSpc>
                          <a:spcPct val="107000"/>
                        </a:lnSpc>
                        <a:spcAft>
                          <a:spcPts val="0"/>
                        </a:spcAft>
                      </a:pPr>
                      <a:r>
                        <a:rPr lang="it-IT" sz="800">
                          <a:effectLst/>
                        </a:rPr>
                        <a:t>RSPP</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it-IT" sz="800">
                          <a:effectLst/>
                        </a:rPr>
                        <a:t>4</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it-IT" sz="800">
                          <a:effectLst/>
                        </a:rPr>
                        <a:t>2</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00063985"/>
                  </a:ext>
                </a:extLst>
              </a:tr>
              <a:tr h="115158">
                <a:tc>
                  <a:txBody>
                    <a:bodyPr/>
                    <a:lstStyle/>
                    <a:p>
                      <a:pPr algn="ctr">
                        <a:lnSpc>
                          <a:spcPct val="107000"/>
                        </a:lnSpc>
                        <a:spcAft>
                          <a:spcPts val="0"/>
                        </a:spcAft>
                      </a:pPr>
                      <a:r>
                        <a:rPr lang="it-IT" sz="800">
                          <a:effectLst/>
                        </a:rPr>
                        <a:t>RLS</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it-IT" sz="800">
                          <a:effectLst/>
                        </a:rPr>
                        <a:t>2</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it-IT" sz="800">
                          <a:effectLst/>
                        </a:rPr>
                        <a:t>3</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71368195"/>
                  </a:ext>
                </a:extLst>
              </a:tr>
              <a:tr h="115158">
                <a:tc>
                  <a:txBody>
                    <a:bodyPr/>
                    <a:lstStyle/>
                    <a:p>
                      <a:pPr algn="ctr">
                        <a:lnSpc>
                          <a:spcPct val="107000"/>
                        </a:lnSpc>
                        <a:spcAft>
                          <a:spcPts val="0"/>
                        </a:spcAft>
                      </a:pPr>
                      <a:r>
                        <a:rPr lang="it-IT" sz="800">
                          <a:effectLst/>
                        </a:rPr>
                        <a:t>Medico competente</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it-IT" sz="800">
                          <a:effectLst/>
                        </a:rPr>
                        <a:t>4</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it-IT" sz="800">
                          <a:effectLst/>
                        </a:rPr>
                        <a:t>2</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51083484"/>
                  </a:ext>
                </a:extLst>
              </a:tr>
              <a:tr h="115158">
                <a:tc>
                  <a:txBody>
                    <a:bodyPr/>
                    <a:lstStyle/>
                    <a:p>
                      <a:pPr algn="ctr">
                        <a:lnSpc>
                          <a:spcPct val="107000"/>
                        </a:lnSpc>
                        <a:spcAft>
                          <a:spcPts val="0"/>
                        </a:spcAft>
                      </a:pPr>
                      <a:r>
                        <a:rPr lang="it-IT" sz="800">
                          <a:effectLst/>
                        </a:rPr>
                        <a:t>Dipendenti</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it-IT" sz="800">
                          <a:effectLst/>
                        </a:rPr>
                        <a:t>2</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it-IT" sz="800">
                          <a:effectLst/>
                        </a:rPr>
                        <a:t>5</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19265846"/>
                  </a:ext>
                </a:extLst>
              </a:tr>
              <a:tr h="179595">
                <a:tc>
                  <a:txBody>
                    <a:bodyPr/>
                    <a:lstStyle/>
                    <a:p>
                      <a:pPr algn="ctr">
                        <a:lnSpc>
                          <a:spcPct val="107000"/>
                        </a:lnSpc>
                        <a:spcAft>
                          <a:spcPts val="0"/>
                        </a:spcAft>
                      </a:pPr>
                      <a:r>
                        <a:rPr lang="it-IT" sz="800">
                          <a:effectLst/>
                        </a:rPr>
                        <a:t>Organismi istituzionali</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it-IT" sz="800">
                          <a:effectLst/>
                        </a:rPr>
                        <a:t>3</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it-IT" sz="800">
                          <a:effectLst/>
                        </a:rPr>
                        <a:t>1</a:t>
                      </a:r>
                      <a:endParaRPr lang="it-IT" sz="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13235028"/>
                  </a:ext>
                </a:extLst>
              </a:tr>
            </a:tbl>
          </a:graphicData>
        </a:graphic>
      </p:graphicFrame>
      <p:grpSp>
        <p:nvGrpSpPr>
          <p:cNvPr id="6" name="Gruppo 5">
            <a:extLst>
              <a:ext uri="{FF2B5EF4-FFF2-40B4-BE49-F238E27FC236}">
                <a16:creationId xmlns:a16="http://schemas.microsoft.com/office/drawing/2014/main" id="{30B5A4A5-4F22-4D80-ABC7-AF82F5DD528A}"/>
              </a:ext>
            </a:extLst>
          </p:cNvPr>
          <p:cNvGrpSpPr/>
          <p:nvPr/>
        </p:nvGrpSpPr>
        <p:grpSpPr>
          <a:xfrm>
            <a:off x="578893" y="2197642"/>
            <a:ext cx="5645558" cy="4286727"/>
            <a:chOff x="0" y="0"/>
            <a:chExt cx="4849449" cy="3590700"/>
          </a:xfrm>
        </p:grpSpPr>
        <p:sp>
          <p:nvSpPr>
            <p:cNvPr id="7" name="Ovale 6">
              <a:extLst>
                <a:ext uri="{FF2B5EF4-FFF2-40B4-BE49-F238E27FC236}">
                  <a16:creationId xmlns:a16="http://schemas.microsoft.com/office/drawing/2014/main" id="{46A40291-4690-4DC8-8A8F-F104714F01F9}"/>
                </a:ext>
              </a:extLst>
            </p:cNvPr>
            <p:cNvSpPr/>
            <p:nvPr/>
          </p:nvSpPr>
          <p:spPr>
            <a:xfrm>
              <a:off x="989704" y="822512"/>
              <a:ext cx="1800000" cy="106889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lnSpc>
                  <a:spcPct val="107000"/>
                </a:lnSpc>
                <a:spcAft>
                  <a:spcPts val="800"/>
                </a:spcAft>
              </a:pPr>
              <a:r>
                <a:rPr lang="it-IT" sz="1400" b="1">
                  <a:solidFill>
                    <a:srgbClr val="FFFFFF"/>
                  </a:solidFill>
                  <a:effectLst/>
                  <a:ea typeface="Calibri" panose="020F0502020204030204" pitchFamily="34" charset="0"/>
                  <a:cs typeface="Times New Roman" panose="02020603050405020304" pitchFamily="18" charset="0"/>
                </a:rPr>
                <a:t>Top management</a:t>
              </a:r>
              <a:endParaRPr lang="it-IT" sz="1100">
                <a:effectLst/>
                <a:ea typeface="Calibri" panose="020F0502020204030204" pitchFamily="34" charset="0"/>
                <a:cs typeface="Times New Roman" panose="02020603050405020304" pitchFamily="18" charset="0"/>
              </a:endParaRPr>
            </a:p>
          </p:txBody>
        </p:sp>
        <p:sp>
          <p:nvSpPr>
            <p:cNvPr id="8" name="Ovale 7">
              <a:extLst>
                <a:ext uri="{FF2B5EF4-FFF2-40B4-BE49-F238E27FC236}">
                  <a16:creationId xmlns:a16="http://schemas.microsoft.com/office/drawing/2014/main" id="{A2D76266-5590-4478-AC43-816A8459A949}"/>
                </a:ext>
                <a:ext uri="{147F2762-F138-4A5C-976F-8EAC2B608ADB}">
                  <a16:predDERef xmlns:a16="http://schemas.microsoft.com/office/drawing/2014/main" pred="{08691E73-CF7C-4C71-984E-9CB5B5F48B1F}"/>
                </a:ext>
              </a:extLst>
            </p:cNvPr>
            <p:cNvSpPr/>
            <p:nvPr/>
          </p:nvSpPr>
          <p:spPr>
            <a:xfrm>
              <a:off x="0" y="1790700"/>
              <a:ext cx="719999" cy="1800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t"/>
            <a:lstStyle/>
            <a:p>
              <a:pPr>
                <a:lnSpc>
                  <a:spcPct val="107000"/>
                </a:lnSpc>
                <a:spcAft>
                  <a:spcPts val="800"/>
                </a:spcAft>
              </a:pPr>
              <a:r>
                <a:rPr lang="it-IT" sz="1600" b="1">
                  <a:solidFill>
                    <a:srgbClr val="FFFFFF"/>
                  </a:solidFill>
                  <a:effectLst/>
                  <a:ea typeface="Calibri" panose="020F0502020204030204" pitchFamily="34" charset="0"/>
                  <a:cs typeface="Times New Roman" panose="02020603050405020304" pitchFamily="18" charset="0"/>
                </a:rPr>
                <a:t>Dipendenti</a:t>
              </a:r>
              <a:endParaRPr lang="it-IT" sz="1100">
                <a:effectLst/>
                <a:ea typeface="Calibri" panose="020F0502020204030204" pitchFamily="34" charset="0"/>
                <a:cs typeface="Times New Roman" panose="02020603050405020304" pitchFamily="18" charset="0"/>
              </a:endParaRPr>
            </a:p>
          </p:txBody>
        </p:sp>
        <p:sp>
          <p:nvSpPr>
            <p:cNvPr id="9" name="Ovale 8">
              <a:extLst>
                <a:ext uri="{FF2B5EF4-FFF2-40B4-BE49-F238E27FC236}">
                  <a16:creationId xmlns:a16="http://schemas.microsoft.com/office/drawing/2014/main" id="{F80B3B10-7142-4421-9BE2-B7C5E01556B0}"/>
                </a:ext>
                <a:ext uri="{147F2762-F138-4A5C-976F-8EAC2B608ADB}">
                  <a16:predDERef xmlns:a16="http://schemas.microsoft.com/office/drawing/2014/main" pred="{9B250396-3B62-47C3-91BC-D31BD6DEA35E}"/>
                </a:ext>
              </a:extLst>
            </p:cNvPr>
            <p:cNvSpPr/>
            <p:nvPr/>
          </p:nvSpPr>
          <p:spPr>
            <a:xfrm>
              <a:off x="1796527" y="263114"/>
              <a:ext cx="1080001" cy="360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it-IT"/>
            </a:p>
          </p:txBody>
        </p:sp>
        <p:sp>
          <p:nvSpPr>
            <p:cNvPr id="10" name="Ovale 9">
              <a:extLst>
                <a:ext uri="{FF2B5EF4-FFF2-40B4-BE49-F238E27FC236}">
                  <a16:creationId xmlns:a16="http://schemas.microsoft.com/office/drawing/2014/main" id="{CAE7FB4C-DDBC-4730-8871-ED95C4C7C767}"/>
                </a:ext>
                <a:ext uri="{147F2762-F138-4A5C-976F-8EAC2B608ADB}">
                  <a16:predDERef xmlns:a16="http://schemas.microsoft.com/office/drawing/2014/main" pred="{889FA46A-F317-475D-8CFD-D1454D5CBE35}"/>
                </a:ext>
              </a:extLst>
            </p:cNvPr>
            <p:cNvSpPr/>
            <p:nvPr/>
          </p:nvSpPr>
          <p:spPr>
            <a:xfrm>
              <a:off x="2226833" y="1414182"/>
              <a:ext cx="1440000" cy="6828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07000"/>
                </a:lnSpc>
                <a:spcAft>
                  <a:spcPts val="800"/>
                </a:spcAft>
              </a:pPr>
              <a:r>
                <a:rPr lang="it-IT" sz="1400" b="1">
                  <a:solidFill>
                    <a:srgbClr val="FFFFFF"/>
                  </a:solidFill>
                  <a:effectLst/>
                  <a:ea typeface="Calibri" panose="020F0502020204030204" pitchFamily="34" charset="0"/>
                  <a:cs typeface="Times New Roman" panose="02020603050405020304" pitchFamily="18" charset="0"/>
                </a:rPr>
                <a:t>RSPP</a:t>
              </a:r>
              <a:endParaRPr lang="it-IT" sz="1100">
                <a:effectLst/>
                <a:ea typeface="Calibri" panose="020F0502020204030204" pitchFamily="34" charset="0"/>
                <a:cs typeface="Times New Roman" panose="02020603050405020304" pitchFamily="18" charset="0"/>
              </a:endParaRPr>
            </a:p>
          </p:txBody>
        </p:sp>
        <p:sp>
          <p:nvSpPr>
            <p:cNvPr id="11" name="Ovale 10">
              <a:extLst>
                <a:ext uri="{FF2B5EF4-FFF2-40B4-BE49-F238E27FC236}">
                  <a16:creationId xmlns:a16="http://schemas.microsoft.com/office/drawing/2014/main" id="{51A06A1B-7344-4DF6-8138-1C01C23D5A6F}"/>
                </a:ext>
                <a:ext uri="{147F2762-F138-4A5C-976F-8EAC2B608ADB}">
                  <a16:predDERef xmlns:a16="http://schemas.microsoft.com/office/drawing/2014/main" pred="{86B9531A-4925-4884-B185-5C947F36ADC6}"/>
                </a:ext>
              </a:extLst>
            </p:cNvPr>
            <p:cNvSpPr/>
            <p:nvPr/>
          </p:nvSpPr>
          <p:spPr>
            <a:xfrm>
              <a:off x="365760" y="1414182"/>
              <a:ext cx="720000" cy="1063050"/>
            </a:xfrm>
            <a:prstGeom prst="ellipse">
              <a:avLst/>
            </a:prstGeom>
            <a:solidFill>
              <a:schemeClr val="tx2">
                <a:lumMod val="50000"/>
              </a:schemeClr>
            </a:solidFill>
          </p:spPr>
          <p:style>
            <a:lnRef idx="3">
              <a:schemeClr val="lt1"/>
            </a:lnRef>
            <a:fillRef idx="1">
              <a:schemeClr val="accent3"/>
            </a:fillRef>
            <a:effectRef idx="1">
              <a:schemeClr val="accent3"/>
            </a:effectRef>
            <a:fontRef idx="minor">
              <a:schemeClr val="lt1"/>
            </a:fontRef>
          </p:style>
          <p:txBody>
            <a:bodyPr rtlCol="0" anchor="b"/>
            <a:lstStyle/>
            <a:p>
              <a:pPr>
                <a:lnSpc>
                  <a:spcPct val="107000"/>
                </a:lnSpc>
                <a:spcAft>
                  <a:spcPts val="800"/>
                </a:spcAft>
              </a:pPr>
              <a:r>
                <a:rPr lang="it-IT" sz="1100" b="1">
                  <a:solidFill>
                    <a:srgbClr val="FFFFFF"/>
                  </a:solidFill>
                  <a:effectLst/>
                  <a:ea typeface="Calibri" panose="020F0502020204030204" pitchFamily="34" charset="0"/>
                  <a:cs typeface="Times New Roman" panose="02020603050405020304" pitchFamily="18" charset="0"/>
                </a:rPr>
                <a:t>RLS</a:t>
              </a:r>
              <a:endParaRPr lang="it-IT" sz="1100">
                <a:effectLst/>
                <a:ea typeface="Calibri" panose="020F0502020204030204" pitchFamily="34" charset="0"/>
                <a:cs typeface="Times New Roman" panose="02020603050405020304" pitchFamily="18" charset="0"/>
              </a:endParaRPr>
            </a:p>
          </p:txBody>
        </p:sp>
        <p:sp>
          <p:nvSpPr>
            <p:cNvPr id="12" name="Ovale 11">
              <a:extLst>
                <a:ext uri="{FF2B5EF4-FFF2-40B4-BE49-F238E27FC236}">
                  <a16:creationId xmlns:a16="http://schemas.microsoft.com/office/drawing/2014/main" id="{188BB02B-87AF-48FD-A0C6-E2906F24CA6A}"/>
                </a:ext>
                <a:ext uri="{147F2762-F138-4A5C-976F-8EAC2B608ADB}">
                  <a16:predDERef xmlns:a16="http://schemas.microsoft.com/office/drawing/2014/main" pred="{23B4C9AA-6564-404D-994D-596DAA07DB60}"/>
                </a:ext>
              </a:extLst>
            </p:cNvPr>
            <p:cNvSpPr/>
            <p:nvPr/>
          </p:nvSpPr>
          <p:spPr>
            <a:xfrm>
              <a:off x="763793" y="1521759"/>
              <a:ext cx="1440000" cy="71999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lnSpc>
                  <a:spcPct val="107000"/>
                </a:lnSpc>
                <a:spcAft>
                  <a:spcPts val="800"/>
                </a:spcAft>
              </a:pPr>
              <a:r>
                <a:rPr lang="it-IT" sz="1100" b="1">
                  <a:solidFill>
                    <a:srgbClr val="FFFFFF"/>
                  </a:solidFill>
                  <a:effectLst/>
                  <a:ea typeface="Calibri" panose="020F0502020204030204" pitchFamily="34" charset="0"/>
                  <a:cs typeface="Times New Roman" panose="02020603050405020304" pitchFamily="18" charset="0"/>
                </a:rPr>
                <a:t>Risorse umane</a:t>
              </a:r>
              <a:endParaRPr lang="it-IT" sz="1100">
                <a:effectLst/>
                <a:ea typeface="Calibri" panose="020F0502020204030204" pitchFamily="34" charset="0"/>
                <a:cs typeface="Times New Roman" panose="02020603050405020304" pitchFamily="18" charset="0"/>
              </a:endParaRPr>
            </a:p>
          </p:txBody>
        </p:sp>
        <p:sp>
          <p:nvSpPr>
            <p:cNvPr id="13" name="Ovale 12">
              <a:extLst>
                <a:ext uri="{FF2B5EF4-FFF2-40B4-BE49-F238E27FC236}">
                  <a16:creationId xmlns:a16="http://schemas.microsoft.com/office/drawing/2014/main" id="{0C65E36A-3846-4813-91F9-3C4678E5ED1F}"/>
                </a:ext>
                <a:ext uri="{147F2762-F138-4A5C-976F-8EAC2B608ADB}">
                  <a16:predDERef xmlns:a16="http://schemas.microsoft.com/office/drawing/2014/main" pred="{889FA46A-F317-475D-8CFD-D1454D5CBE35}"/>
                </a:ext>
              </a:extLst>
            </p:cNvPr>
            <p:cNvSpPr/>
            <p:nvPr/>
          </p:nvSpPr>
          <p:spPr>
            <a:xfrm>
              <a:off x="1936377" y="1887519"/>
              <a:ext cx="144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lnSpc>
                  <a:spcPct val="107000"/>
                </a:lnSpc>
                <a:spcAft>
                  <a:spcPts val="800"/>
                </a:spcAft>
              </a:pPr>
              <a:r>
                <a:rPr lang="it-IT" sz="1100" b="1">
                  <a:solidFill>
                    <a:srgbClr val="FFFFFF"/>
                  </a:solidFill>
                  <a:effectLst/>
                  <a:ea typeface="Calibri" panose="020F0502020204030204" pitchFamily="34" charset="0"/>
                  <a:cs typeface="Times New Roman" panose="02020603050405020304" pitchFamily="18" charset="0"/>
                </a:rPr>
                <a:t>Medico competente</a:t>
              </a:r>
              <a:endParaRPr lang="it-IT" sz="1100">
                <a:effectLst/>
                <a:ea typeface="Calibri" panose="020F0502020204030204" pitchFamily="34" charset="0"/>
                <a:cs typeface="Times New Roman" panose="02020603050405020304" pitchFamily="18" charset="0"/>
              </a:endParaRPr>
            </a:p>
          </p:txBody>
        </p:sp>
        <p:sp>
          <p:nvSpPr>
            <p:cNvPr id="14" name="Callout: linea con bordo e barra in risalto 13">
              <a:extLst>
                <a:ext uri="{FF2B5EF4-FFF2-40B4-BE49-F238E27FC236}">
                  <a16:creationId xmlns:a16="http://schemas.microsoft.com/office/drawing/2014/main" id="{7557CA65-15A5-4A34-9D0C-DEAB43BFFDBF}"/>
                </a:ext>
                <a:ext uri="{147F2762-F138-4A5C-976F-8EAC2B608ADB}">
                  <a16:predDERef xmlns:a16="http://schemas.microsoft.com/office/drawing/2014/main" pred="{F683D8F3-ACFD-45F1-B8A6-0F84988BE3FC}"/>
                </a:ext>
              </a:extLst>
            </p:cNvPr>
            <p:cNvSpPr/>
            <p:nvPr/>
          </p:nvSpPr>
          <p:spPr>
            <a:xfrm>
              <a:off x="3485058" y="0"/>
              <a:ext cx="1364391" cy="263114"/>
            </a:xfrm>
            <a:prstGeom prst="accentBorderCallout1">
              <a:avLst>
                <a:gd name="adj1" fmla="val 18750"/>
                <a:gd name="adj2" fmla="val -8333"/>
                <a:gd name="adj3" fmla="val 138974"/>
                <a:gd name="adj4" fmla="val -57075"/>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107000"/>
                </a:lnSpc>
                <a:spcAft>
                  <a:spcPts val="800"/>
                </a:spcAft>
              </a:pPr>
              <a:r>
                <a:rPr lang="it-IT" sz="1100" b="1">
                  <a:solidFill>
                    <a:srgbClr val="000000"/>
                  </a:solidFill>
                  <a:effectLst/>
                  <a:ea typeface="Calibri" panose="020F0502020204030204" pitchFamily="34" charset="0"/>
                  <a:cs typeface="Times New Roman" panose="02020603050405020304" pitchFamily="18" charset="0"/>
                </a:rPr>
                <a:t>Organismi istituzionali</a:t>
              </a:r>
              <a:endParaRPr lang="it-IT" sz="1100">
                <a:effectLst/>
                <a:ea typeface="Calibri" panose="020F0502020204030204" pitchFamily="34" charset="0"/>
                <a:cs typeface="Times New Roman" panose="02020603050405020304" pitchFamily="18" charset="0"/>
              </a:endParaRPr>
            </a:p>
          </p:txBody>
        </p:sp>
      </p:grpSp>
      <p:sp>
        <p:nvSpPr>
          <p:cNvPr id="16" name="Casella di testo 76">
            <a:extLst>
              <a:ext uri="{FF2B5EF4-FFF2-40B4-BE49-F238E27FC236}">
                <a16:creationId xmlns:a16="http://schemas.microsoft.com/office/drawing/2014/main" id="{87DBE3AD-6505-45EC-A12A-E8FDB5DA3E5A}"/>
              </a:ext>
            </a:extLst>
          </p:cNvPr>
          <p:cNvSpPr txBox="1"/>
          <p:nvPr/>
        </p:nvSpPr>
        <p:spPr>
          <a:xfrm>
            <a:off x="2635804" y="5645623"/>
            <a:ext cx="838197" cy="908904"/>
          </a:xfrm>
          <a:prstGeom prst="rect">
            <a:avLst/>
          </a:prstGeom>
          <a:solidFill>
            <a:schemeClr val="lt1"/>
          </a:solidFill>
          <a:ln w="6350">
            <a:solidFill>
              <a:schemeClr val="tx2"/>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0"/>
              </a:spcAft>
            </a:pPr>
            <a:r>
              <a:rPr lang="it-IT" sz="800" b="1" i="1">
                <a:effectLst/>
                <a:latin typeface="Calibri" panose="020F0502020204030204" pitchFamily="34" charset="0"/>
                <a:ea typeface="Calibri" panose="020F0502020204030204" pitchFamily="34" charset="0"/>
                <a:cs typeface="Times New Roman" panose="02020603050405020304" pitchFamily="18" charset="0"/>
              </a:rPr>
              <a:t>Legenda</a:t>
            </a:r>
            <a:r>
              <a:rPr lang="it-IT" sz="80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0"/>
              </a:spcAft>
            </a:pPr>
            <a:r>
              <a:rPr lang="it-IT" sz="800" b="1">
                <a:effectLst/>
                <a:latin typeface="Calibri" panose="020F0502020204030204" pitchFamily="34" charset="0"/>
                <a:ea typeface="Calibri" panose="020F0502020204030204" pitchFamily="34" charset="0"/>
                <a:cs typeface="Times New Roman" panose="02020603050405020304" pitchFamily="18" charset="0"/>
              </a:rPr>
              <a:t>1:</a:t>
            </a:r>
            <a:r>
              <a:rPr lang="it-IT" sz="800">
                <a:effectLst/>
                <a:latin typeface="Calibri" panose="020F0502020204030204" pitchFamily="34" charset="0"/>
                <a:ea typeface="Calibri" panose="020F0502020204030204" pitchFamily="34" charset="0"/>
                <a:cs typeface="Times New Roman" panose="02020603050405020304" pitchFamily="18" charset="0"/>
              </a:rPr>
              <a:t> molto basso</a:t>
            </a:r>
          </a:p>
          <a:p>
            <a:pPr>
              <a:lnSpc>
                <a:spcPct val="107000"/>
              </a:lnSpc>
              <a:spcAft>
                <a:spcPts val="0"/>
              </a:spcAft>
            </a:pPr>
            <a:r>
              <a:rPr lang="it-IT" sz="800" b="1">
                <a:effectLst/>
                <a:latin typeface="Calibri" panose="020F0502020204030204" pitchFamily="34" charset="0"/>
                <a:ea typeface="Calibri" panose="020F0502020204030204" pitchFamily="34" charset="0"/>
                <a:cs typeface="Times New Roman" panose="02020603050405020304" pitchFamily="18" charset="0"/>
              </a:rPr>
              <a:t>2: </a:t>
            </a:r>
            <a:r>
              <a:rPr lang="it-IT" sz="800">
                <a:effectLst/>
                <a:latin typeface="Calibri" panose="020F0502020204030204" pitchFamily="34" charset="0"/>
                <a:ea typeface="Calibri" panose="020F0502020204030204" pitchFamily="34" charset="0"/>
                <a:cs typeface="Times New Roman" panose="02020603050405020304" pitchFamily="18" charset="0"/>
              </a:rPr>
              <a:t>scarso </a:t>
            </a:r>
          </a:p>
          <a:p>
            <a:pPr>
              <a:lnSpc>
                <a:spcPct val="107000"/>
              </a:lnSpc>
              <a:spcAft>
                <a:spcPts val="0"/>
              </a:spcAft>
            </a:pPr>
            <a:r>
              <a:rPr lang="it-IT" sz="800" b="1">
                <a:effectLst/>
                <a:latin typeface="Calibri" panose="020F0502020204030204" pitchFamily="34" charset="0"/>
                <a:ea typeface="Calibri" panose="020F0502020204030204" pitchFamily="34" charset="0"/>
                <a:cs typeface="Times New Roman" panose="02020603050405020304" pitchFamily="18" charset="0"/>
              </a:rPr>
              <a:t>3:</a:t>
            </a:r>
            <a:r>
              <a:rPr lang="it-IT" sz="800">
                <a:effectLst/>
                <a:latin typeface="Calibri" panose="020F0502020204030204" pitchFamily="34" charset="0"/>
                <a:ea typeface="Calibri" panose="020F0502020204030204" pitchFamily="34" charset="0"/>
                <a:cs typeface="Times New Roman" panose="02020603050405020304" pitchFamily="18" charset="0"/>
              </a:rPr>
              <a:t> discreto </a:t>
            </a:r>
          </a:p>
          <a:p>
            <a:pPr>
              <a:lnSpc>
                <a:spcPct val="107000"/>
              </a:lnSpc>
              <a:spcAft>
                <a:spcPts val="0"/>
              </a:spcAft>
            </a:pPr>
            <a:r>
              <a:rPr lang="it-IT" sz="800" b="1">
                <a:effectLst/>
                <a:latin typeface="Calibri" panose="020F0502020204030204" pitchFamily="34" charset="0"/>
                <a:ea typeface="Calibri" panose="020F0502020204030204" pitchFamily="34" charset="0"/>
                <a:cs typeface="Times New Roman" panose="02020603050405020304" pitchFamily="18" charset="0"/>
              </a:rPr>
              <a:t>4:</a:t>
            </a:r>
            <a:r>
              <a:rPr lang="it-IT" sz="800">
                <a:effectLst/>
                <a:latin typeface="Calibri" panose="020F0502020204030204" pitchFamily="34" charset="0"/>
                <a:ea typeface="Calibri" panose="020F0502020204030204" pitchFamily="34" charset="0"/>
                <a:cs typeface="Times New Roman" panose="02020603050405020304" pitchFamily="18" charset="0"/>
              </a:rPr>
              <a:t> buono </a:t>
            </a:r>
          </a:p>
          <a:p>
            <a:pPr>
              <a:lnSpc>
                <a:spcPct val="107000"/>
              </a:lnSpc>
              <a:spcAft>
                <a:spcPts val="0"/>
              </a:spcAft>
            </a:pPr>
            <a:r>
              <a:rPr lang="it-IT" sz="800" b="1">
                <a:effectLst/>
                <a:latin typeface="Calibri" panose="020F0502020204030204" pitchFamily="34" charset="0"/>
                <a:ea typeface="Calibri" panose="020F0502020204030204" pitchFamily="34" charset="0"/>
                <a:cs typeface="Times New Roman" panose="02020603050405020304" pitchFamily="18" charset="0"/>
              </a:rPr>
              <a:t>5:</a:t>
            </a:r>
            <a:r>
              <a:rPr lang="it-IT" sz="800">
                <a:effectLst/>
                <a:latin typeface="Calibri" panose="020F0502020204030204" pitchFamily="34" charset="0"/>
                <a:ea typeface="Calibri" panose="020F0502020204030204" pitchFamily="34" charset="0"/>
                <a:cs typeface="Times New Roman" panose="02020603050405020304" pitchFamily="18" charset="0"/>
              </a:rPr>
              <a:t> elevato</a:t>
            </a:r>
          </a:p>
        </p:txBody>
      </p:sp>
      <p:graphicFrame>
        <p:nvGraphicFramePr>
          <p:cNvPr id="17" name="Grafico 16">
            <a:extLst>
              <a:ext uri="{FF2B5EF4-FFF2-40B4-BE49-F238E27FC236}">
                <a16:creationId xmlns:a16="http://schemas.microsoft.com/office/drawing/2014/main" id="{00207FA1-5B4E-47BC-ACB2-3F8B55C0E825}"/>
              </a:ext>
            </a:extLst>
          </p:cNvPr>
          <p:cNvGraphicFramePr/>
          <p:nvPr>
            <p:extLst>
              <p:ext uri="{D42A27DB-BD31-4B8C-83A1-F6EECF244321}">
                <p14:modId xmlns:p14="http://schemas.microsoft.com/office/powerpoint/2010/main" val="1265331823"/>
              </p:ext>
            </p:extLst>
          </p:nvPr>
        </p:nvGraphicFramePr>
        <p:xfrm>
          <a:off x="6487342" y="2730881"/>
          <a:ext cx="5381344" cy="2824460"/>
        </p:xfrm>
        <a:graphic>
          <a:graphicData uri="http://schemas.openxmlformats.org/drawingml/2006/chart">
            <c:chart xmlns:c="http://schemas.openxmlformats.org/drawingml/2006/chart" xmlns:r="http://schemas.openxmlformats.org/officeDocument/2006/relationships" r:id="rId3"/>
          </a:graphicData>
        </a:graphic>
      </p:graphicFrame>
      <p:sp>
        <p:nvSpPr>
          <p:cNvPr id="18" name="Rettangolo 17">
            <a:extLst>
              <a:ext uri="{FF2B5EF4-FFF2-40B4-BE49-F238E27FC236}">
                <a16:creationId xmlns:a16="http://schemas.microsoft.com/office/drawing/2014/main" id="{13740AE4-E4BD-4B98-B0A1-9B1DA9D7CBE5}"/>
              </a:ext>
            </a:extLst>
          </p:cNvPr>
          <p:cNvSpPr/>
          <p:nvPr/>
        </p:nvSpPr>
        <p:spPr>
          <a:xfrm>
            <a:off x="373543" y="2100318"/>
            <a:ext cx="6113799" cy="4470271"/>
          </a:xfrm>
          <a:prstGeom prst="rect">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ttangolo 18">
            <a:extLst>
              <a:ext uri="{FF2B5EF4-FFF2-40B4-BE49-F238E27FC236}">
                <a16:creationId xmlns:a16="http://schemas.microsoft.com/office/drawing/2014/main" id="{20654164-A5FE-4773-85CF-D610AA76A8BA}"/>
              </a:ext>
            </a:extLst>
          </p:cNvPr>
          <p:cNvSpPr/>
          <p:nvPr/>
        </p:nvSpPr>
        <p:spPr>
          <a:xfrm>
            <a:off x="810065" y="565473"/>
            <a:ext cx="10307694" cy="707886"/>
          </a:xfrm>
          <a:prstGeom prst="rect">
            <a:avLst/>
          </a:prstGeom>
          <a:noFill/>
        </p:spPr>
        <p:txBody>
          <a:bodyPr wrap="none" lIns="91440" tIns="45720" rIns="91440" bIns="45720">
            <a:spAutoFit/>
          </a:bodyPr>
          <a:lstStyle/>
          <a:p>
            <a:pPr algn="ctr"/>
            <a:r>
              <a:rPr lang="it-IT" sz="4000" b="0" i="1" cap="none" spc="0">
                <a:ln w="0"/>
                <a:solidFill>
                  <a:schemeClr val="tx1"/>
                </a:solidFill>
                <a:effectLst>
                  <a:outerShdw blurRad="38100" dist="19050" dir="2700000" algn="tl" rotWithShape="0">
                    <a:schemeClr val="dk1">
                      <a:alpha val="40000"/>
                    </a:schemeClr>
                  </a:outerShdw>
                </a:effectLst>
              </a:rPr>
              <a:t>Diagramma di </a:t>
            </a:r>
            <a:r>
              <a:rPr lang="it-IT" sz="4000" b="0" i="1" cap="none" spc="0" err="1">
                <a:ln w="0"/>
                <a:solidFill>
                  <a:schemeClr val="tx1"/>
                </a:solidFill>
                <a:effectLst>
                  <a:outerShdw blurRad="38100" dist="19050" dir="2700000" algn="tl" rotWithShape="0">
                    <a:schemeClr val="dk1">
                      <a:alpha val="40000"/>
                    </a:schemeClr>
                  </a:outerShdw>
                </a:effectLst>
              </a:rPr>
              <a:t>Venn</a:t>
            </a:r>
            <a:r>
              <a:rPr lang="it-IT" sz="4000" b="0" i="1" cap="none" spc="0">
                <a:ln w="0"/>
                <a:solidFill>
                  <a:schemeClr val="tx1"/>
                </a:solidFill>
                <a:effectLst>
                  <a:outerShdw blurRad="38100" dist="19050" dir="2700000" algn="tl" rotWithShape="0">
                    <a:schemeClr val="dk1">
                      <a:alpha val="40000"/>
                    </a:schemeClr>
                  </a:outerShdw>
                </a:effectLst>
              </a:rPr>
              <a:t> e Matrice degli Stakeholders</a:t>
            </a:r>
            <a:endParaRPr lang="it-IT" sz="4000" b="0" cap="none" spc="0">
              <a:ln w="0"/>
              <a:solidFill>
                <a:schemeClr val="tx1"/>
              </a:solidFill>
              <a:effectLst>
                <a:outerShdw blurRad="38100" dist="19050" dir="2700000" algn="tl" rotWithShape="0">
                  <a:schemeClr val="dk1">
                    <a:alpha val="40000"/>
                  </a:schemeClr>
                </a:outerShdw>
              </a:effectLst>
            </a:endParaRPr>
          </a:p>
        </p:txBody>
      </p:sp>
      <p:cxnSp>
        <p:nvCxnSpPr>
          <p:cNvPr id="23" name="Connettore diritto 22">
            <a:extLst>
              <a:ext uri="{FF2B5EF4-FFF2-40B4-BE49-F238E27FC236}">
                <a16:creationId xmlns:a16="http://schemas.microsoft.com/office/drawing/2014/main" id="{E21AEA9F-4EC6-4351-A103-36F07B5CDA4D}"/>
              </a:ext>
            </a:extLst>
          </p:cNvPr>
          <p:cNvCxnSpPr/>
          <p:nvPr/>
        </p:nvCxnSpPr>
        <p:spPr>
          <a:xfrm>
            <a:off x="0" y="1666269"/>
            <a:ext cx="12192000" cy="0"/>
          </a:xfrm>
          <a:prstGeom prst="line">
            <a:avLst/>
          </a:prstGeom>
          <a:ln w="28575">
            <a:solidFill>
              <a:schemeClr val="accent2">
                <a:lumMod val="75000"/>
              </a:schemeClr>
            </a:solidFill>
          </a:ln>
        </p:spPr>
        <p:style>
          <a:lnRef idx="3">
            <a:schemeClr val="accent2"/>
          </a:lnRef>
          <a:fillRef idx="0">
            <a:schemeClr val="accent2"/>
          </a:fillRef>
          <a:effectRef idx="2">
            <a:schemeClr val="accent2"/>
          </a:effectRef>
          <a:fontRef idx="minor">
            <a:schemeClr val="tx1"/>
          </a:fontRef>
        </p:style>
      </p:cxnSp>
      <p:pic>
        <p:nvPicPr>
          <p:cNvPr id="20" name="Immagine 19">
            <a:extLst>
              <a:ext uri="{FF2B5EF4-FFF2-40B4-BE49-F238E27FC236}">
                <a16:creationId xmlns:a16="http://schemas.microsoft.com/office/drawing/2014/main" id="{917BFC17-3D8E-4D33-A76A-C8B4042A2D0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0293855" y="74265"/>
            <a:ext cx="1791465" cy="413415"/>
          </a:xfrm>
          <a:prstGeom prst="rect">
            <a:avLst/>
          </a:prstGeom>
        </p:spPr>
      </p:pic>
      <p:pic>
        <p:nvPicPr>
          <p:cNvPr id="21" name="Picture 2" descr="Politecnico di Torino">
            <a:extLst>
              <a:ext uri="{FF2B5EF4-FFF2-40B4-BE49-F238E27FC236}">
                <a16:creationId xmlns:a16="http://schemas.microsoft.com/office/drawing/2014/main" id="{91BBF79D-D949-4030-8690-5C087E13D1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73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001FE2E8-1107-4F5F-AC1D-706A2A8A6B69}"/>
              </a:ext>
            </a:extLst>
          </p:cNvPr>
          <p:cNvSpPr>
            <a:spLocks noGrp="1"/>
          </p:cNvSpPr>
          <p:nvPr>
            <p:ph type="title"/>
          </p:nvPr>
        </p:nvSpPr>
        <p:spPr>
          <a:xfrm>
            <a:off x="9058143" y="1420454"/>
            <a:ext cx="3107119" cy="2846070"/>
          </a:xfrm>
        </p:spPr>
        <p:txBody>
          <a:bodyPr vert="horz" lIns="91440" tIns="45720" rIns="91440" bIns="45720" rtlCol="0" anchor="ctr">
            <a:normAutofit/>
          </a:bodyPr>
          <a:lstStyle/>
          <a:p>
            <a:r>
              <a:rPr lang="en-US" sz="3100" b="1" kern="1200">
                <a:solidFill>
                  <a:schemeClr val="tx1"/>
                </a:solidFill>
                <a:latin typeface="+mj-lt"/>
                <a:ea typeface="+mj-ea"/>
                <a:cs typeface="+mj-cs"/>
              </a:rPr>
              <a:t>Top Management</a:t>
            </a:r>
          </a:p>
        </p:txBody>
      </p:sp>
      <p:sp>
        <p:nvSpPr>
          <p:cNvPr id="42" name="Rectangle 4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magine 8">
            <a:extLst>
              <a:ext uri="{FF2B5EF4-FFF2-40B4-BE49-F238E27FC236}">
                <a16:creationId xmlns:a16="http://schemas.microsoft.com/office/drawing/2014/main" id="{190033E0-059F-47FD-B282-979B9BFB6210}"/>
              </a:ext>
            </a:extLst>
          </p:cNvPr>
          <p:cNvPicPr>
            <a:picLocks noChangeAspect="1"/>
          </p:cNvPicPr>
          <p:nvPr/>
        </p:nvPicPr>
        <p:blipFill>
          <a:blip r:embed="rId2"/>
          <a:stretch>
            <a:fillRect/>
          </a:stretch>
        </p:blipFill>
        <p:spPr>
          <a:xfrm>
            <a:off x="10187175" y="6245972"/>
            <a:ext cx="1791465" cy="413415"/>
          </a:xfrm>
          <a:prstGeom prst="rect">
            <a:avLst/>
          </a:prstGeom>
        </p:spPr>
      </p:pic>
      <p:pic>
        <p:nvPicPr>
          <p:cNvPr id="10" name="Picture 2" descr="Politecnico di Torino">
            <a:extLst>
              <a:ext uri="{FF2B5EF4-FFF2-40B4-BE49-F238E27FC236}">
                <a16:creationId xmlns:a16="http://schemas.microsoft.com/office/drawing/2014/main" id="{0D9DC066-FD19-48C2-BA4D-2C1F80224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200788"/>
            <a:ext cx="1371600" cy="6477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 name="Segnaposto contenuto 4">
            <a:extLst>
              <a:ext uri="{FF2B5EF4-FFF2-40B4-BE49-F238E27FC236}">
                <a16:creationId xmlns:a16="http://schemas.microsoft.com/office/drawing/2014/main" id="{0FF87CE6-6E7B-4A48-BD1F-5B8CF691A7EF}"/>
              </a:ext>
            </a:extLst>
          </p:cNvPr>
          <p:cNvGraphicFramePr>
            <a:graphicFrameLocks/>
          </p:cNvGraphicFramePr>
          <p:nvPr>
            <p:extLst>
              <p:ext uri="{D42A27DB-BD31-4B8C-83A1-F6EECF244321}">
                <p14:modId xmlns:p14="http://schemas.microsoft.com/office/powerpoint/2010/main" val="2102481912"/>
              </p:ext>
            </p:extLst>
          </p:nvPr>
        </p:nvGraphicFramePr>
        <p:xfrm>
          <a:off x="487558" y="645857"/>
          <a:ext cx="7791768" cy="5377825"/>
        </p:xfrm>
        <a:graphic>
          <a:graphicData uri="http://schemas.openxmlformats.org/drawingml/2006/table">
            <a:tbl>
              <a:tblPr firstRow="1" firstCol="1" bandRow="1"/>
              <a:tblGrid>
                <a:gridCol w="1039060">
                  <a:extLst>
                    <a:ext uri="{9D8B030D-6E8A-4147-A177-3AD203B41FA5}">
                      <a16:colId xmlns:a16="http://schemas.microsoft.com/office/drawing/2014/main" val="1752433062"/>
                    </a:ext>
                  </a:extLst>
                </a:gridCol>
                <a:gridCol w="1377003">
                  <a:extLst>
                    <a:ext uri="{9D8B030D-6E8A-4147-A177-3AD203B41FA5}">
                      <a16:colId xmlns:a16="http://schemas.microsoft.com/office/drawing/2014/main" val="1596605800"/>
                    </a:ext>
                  </a:extLst>
                </a:gridCol>
                <a:gridCol w="2048207">
                  <a:extLst>
                    <a:ext uri="{9D8B030D-6E8A-4147-A177-3AD203B41FA5}">
                      <a16:colId xmlns:a16="http://schemas.microsoft.com/office/drawing/2014/main" val="1077484547"/>
                    </a:ext>
                  </a:extLst>
                </a:gridCol>
                <a:gridCol w="1545225">
                  <a:extLst>
                    <a:ext uri="{9D8B030D-6E8A-4147-A177-3AD203B41FA5}">
                      <a16:colId xmlns:a16="http://schemas.microsoft.com/office/drawing/2014/main" val="1265207165"/>
                    </a:ext>
                  </a:extLst>
                </a:gridCol>
                <a:gridCol w="1782273">
                  <a:extLst>
                    <a:ext uri="{9D8B030D-6E8A-4147-A177-3AD203B41FA5}">
                      <a16:colId xmlns:a16="http://schemas.microsoft.com/office/drawing/2014/main" val="2028302139"/>
                    </a:ext>
                  </a:extLst>
                </a:gridCol>
              </a:tblGrid>
              <a:tr h="868795">
                <a:tc>
                  <a:txBody>
                    <a:bodyPr/>
                    <a:lstStyle/>
                    <a:p>
                      <a:pPr algn="ctr" fontAlgn="t">
                        <a:lnSpc>
                          <a:spcPct val="107000"/>
                        </a:lnSpc>
                        <a:spcBef>
                          <a:spcPts val="0"/>
                        </a:spcBef>
                        <a:spcAft>
                          <a:spcPts val="0"/>
                        </a:spcAft>
                      </a:pPr>
                      <a:r>
                        <a:rPr lang="it-IT" sz="1100" b="1" i="0" u="none" strike="noStrike" cap="all">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Stakeholder  </a:t>
                      </a:r>
                      <a:endParaRPr lang="it-IT" sz="3200" b="0" i="0" u="none" strike="noStrike">
                        <a:solidFill>
                          <a:schemeClr val="bg1"/>
                        </a:solidFill>
                        <a:effectLst/>
                        <a:latin typeface="Arial" panose="020B0604020202020204" pitchFamily="34" charset="0"/>
                      </a:endParaRPr>
                    </a:p>
                  </a:txBody>
                  <a:tcPr marL="55942" marR="55942" marT="7769" marB="0" anchor="ctr">
                    <a:lnL>
                      <a:noFill/>
                    </a:lnL>
                    <a:lnR>
                      <a:noFill/>
                    </a:lnR>
                    <a:lnT>
                      <a:noFill/>
                    </a:lnT>
                    <a:lnB w="12700" cap="flat" cmpd="sng" algn="ctr">
                      <a:noFill/>
                      <a:prstDash val="solid"/>
                      <a:round/>
                      <a:headEnd type="none" w="med" len="med"/>
                      <a:tailEnd type="none" w="med" len="med"/>
                    </a:lnB>
                    <a:solidFill>
                      <a:srgbClr val="42B996"/>
                    </a:solidFill>
                  </a:tcPr>
                </a:tc>
                <a:tc>
                  <a:txBody>
                    <a:bodyPr/>
                    <a:lstStyle/>
                    <a:p>
                      <a:pPr algn="ctr" fontAlgn="t">
                        <a:lnSpc>
                          <a:spcPct val="107000"/>
                        </a:lnSpc>
                        <a:spcBef>
                          <a:spcPts val="0"/>
                        </a:spcBef>
                        <a:spcAft>
                          <a:spcPts val="0"/>
                        </a:spcAft>
                      </a:pPr>
                      <a:r>
                        <a:rPr lang="it-IT" sz="1100" b="1" i="0" u="none" strike="noStrike" cap="all">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basic characteristics</a:t>
                      </a:r>
                      <a:endParaRPr lang="it-IT" sz="3600" b="0" i="0" u="none" strike="noStrike">
                        <a:solidFill>
                          <a:schemeClr val="bg1"/>
                        </a:solidFill>
                        <a:effectLst/>
                        <a:latin typeface="Arial" panose="020B0604020202020204" pitchFamily="34" charset="0"/>
                      </a:endParaRPr>
                    </a:p>
                  </a:txBody>
                  <a:tcPr marL="55942" marR="55942" marT="7769" marB="0" anchor="ctr">
                    <a:lnL>
                      <a:noFill/>
                    </a:lnL>
                    <a:lnR>
                      <a:noFill/>
                    </a:lnR>
                    <a:lnT>
                      <a:noFill/>
                    </a:lnT>
                    <a:lnB w="12700" cap="flat" cmpd="sng" algn="ctr">
                      <a:noFill/>
                      <a:prstDash val="solid"/>
                      <a:round/>
                      <a:headEnd type="none" w="med" len="med"/>
                      <a:tailEnd type="none" w="med" len="med"/>
                    </a:lnB>
                    <a:solidFill>
                      <a:srgbClr val="42B996"/>
                    </a:solidFill>
                  </a:tcPr>
                </a:tc>
                <a:tc>
                  <a:txBody>
                    <a:bodyPr/>
                    <a:lstStyle/>
                    <a:p>
                      <a:pPr algn="ctr" fontAlgn="t">
                        <a:lnSpc>
                          <a:spcPct val="107000"/>
                        </a:lnSpc>
                        <a:spcBef>
                          <a:spcPts val="0"/>
                        </a:spcBef>
                        <a:spcAft>
                          <a:spcPts val="0"/>
                        </a:spcAft>
                      </a:pPr>
                      <a:r>
                        <a:rPr lang="en-US" sz="1100" b="1" i="0" u="none" strike="noStrike" cap="all">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Interests and how</a:t>
                      </a:r>
                      <a:br>
                        <a:rPr lang="en-US" sz="1100" b="1" i="0" u="none" strike="noStrike" cap="all">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r>
                        <a:rPr lang="en-US" sz="1100" b="1" i="0" u="none" strike="noStrike" cap="all">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affected by </a:t>
                      </a:r>
                      <a:br>
                        <a:rPr lang="en-US" sz="1100" b="1" i="0" u="none" strike="noStrike" cap="all">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r>
                        <a:rPr lang="en-US" sz="1100" b="1" i="0" u="none" strike="noStrike" cap="all">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the problem(s)</a:t>
                      </a:r>
                      <a:endParaRPr lang="en-US" sz="3200" b="0" i="0" u="none" strike="noStrike">
                        <a:solidFill>
                          <a:schemeClr val="bg1"/>
                        </a:solidFill>
                        <a:effectLst/>
                        <a:latin typeface="Arial" panose="020B0604020202020204" pitchFamily="34" charset="0"/>
                      </a:endParaRPr>
                    </a:p>
                  </a:txBody>
                  <a:tcPr marL="55942" marR="55942" marT="7769" marB="0" anchor="ctr">
                    <a:lnL>
                      <a:noFill/>
                    </a:lnL>
                    <a:lnR>
                      <a:noFill/>
                    </a:lnR>
                    <a:lnT>
                      <a:noFill/>
                    </a:lnT>
                    <a:lnB w="12700" cap="flat" cmpd="sng" algn="ctr">
                      <a:noFill/>
                      <a:prstDash val="solid"/>
                      <a:round/>
                      <a:headEnd type="none" w="med" len="med"/>
                      <a:tailEnd type="none" w="med" len="med"/>
                    </a:lnB>
                    <a:solidFill>
                      <a:srgbClr val="42B996"/>
                    </a:solidFill>
                  </a:tcPr>
                </a:tc>
                <a:tc>
                  <a:txBody>
                    <a:bodyPr/>
                    <a:lstStyle/>
                    <a:p>
                      <a:pPr algn="ctr" fontAlgn="t">
                        <a:lnSpc>
                          <a:spcPct val="107000"/>
                        </a:lnSpc>
                        <a:spcBef>
                          <a:spcPts val="0"/>
                        </a:spcBef>
                        <a:spcAft>
                          <a:spcPts val="0"/>
                        </a:spcAft>
                      </a:pPr>
                      <a:r>
                        <a:rPr lang="en-US" sz="1100" b="1" i="0" u="none" strike="noStrike" cap="all">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Capacity and motivation to bring about change</a:t>
                      </a:r>
                      <a:endParaRPr lang="en-US" sz="3200" b="0" i="0" u="none" strike="noStrike">
                        <a:solidFill>
                          <a:schemeClr val="bg1"/>
                        </a:solidFill>
                        <a:effectLst/>
                        <a:latin typeface="Arial" panose="020B0604020202020204" pitchFamily="34" charset="0"/>
                      </a:endParaRPr>
                    </a:p>
                  </a:txBody>
                  <a:tcPr marL="55942" marR="55942" marT="7769" marB="0" anchor="ctr">
                    <a:lnL>
                      <a:noFill/>
                    </a:lnL>
                    <a:lnR>
                      <a:noFill/>
                    </a:lnR>
                    <a:lnT>
                      <a:noFill/>
                    </a:lnT>
                    <a:lnB w="12700" cap="flat" cmpd="sng" algn="ctr">
                      <a:noFill/>
                      <a:prstDash val="solid"/>
                      <a:round/>
                      <a:headEnd type="none" w="med" len="med"/>
                      <a:tailEnd type="none" w="med" len="med"/>
                    </a:lnB>
                    <a:solidFill>
                      <a:srgbClr val="42B996"/>
                    </a:solidFill>
                  </a:tcPr>
                </a:tc>
                <a:tc>
                  <a:txBody>
                    <a:bodyPr/>
                    <a:lstStyle/>
                    <a:p>
                      <a:pPr algn="ctr" fontAlgn="t">
                        <a:lnSpc>
                          <a:spcPct val="107000"/>
                        </a:lnSpc>
                        <a:spcBef>
                          <a:spcPts val="0"/>
                        </a:spcBef>
                        <a:spcAft>
                          <a:spcPts val="0"/>
                        </a:spcAft>
                      </a:pPr>
                      <a:r>
                        <a:rPr lang="en-US" sz="1100" b="1" i="0" u="none" strike="noStrike" cap="all">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Possible actions to</a:t>
                      </a:r>
                      <a:br>
                        <a:rPr lang="en-US" sz="1100" b="1" i="0" u="none" strike="noStrike" cap="all">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r>
                        <a:rPr lang="en-US" sz="1100" b="1" i="0" u="none" strike="noStrike" cap="all">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address stakeholder</a:t>
                      </a:r>
                      <a:br>
                        <a:rPr lang="en-US" sz="1100" b="1" i="0" u="none" strike="noStrike" cap="all">
                          <a:solidFill>
                            <a:schemeClr val="bg1"/>
                          </a:solidFill>
                          <a:effectLst/>
                          <a:latin typeface="Calibri" panose="020F0502020204030204" pitchFamily="34" charset="0"/>
                          <a:ea typeface="Times New Roman" panose="02020603050405020304" pitchFamily="18" charset="0"/>
                          <a:cs typeface="Calibri" panose="020F0502020204030204" pitchFamily="34" charset="0"/>
                        </a:rPr>
                      </a:br>
                      <a:r>
                        <a:rPr lang="en-US" sz="1100" b="1" i="0" u="none" strike="noStrike" cap="all">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interests</a:t>
                      </a:r>
                      <a:endParaRPr lang="en-US" sz="3200" b="0" i="0" u="none" strike="noStrike">
                        <a:solidFill>
                          <a:schemeClr val="bg1"/>
                        </a:solidFill>
                        <a:effectLst/>
                        <a:latin typeface="Arial" panose="020B0604020202020204" pitchFamily="34" charset="0"/>
                      </a:endParaRPr>
                    </a:p>
                  </a:txBody>
                  <a:tcPr marL="55942" marR="55942" marT="7769" marB="0" anchor="ctr">
                    <a:lnL>
                      <a:noFill/>
                    </a:lnL>
                    <a:lnR>
                      <a:noFill/>
                    </a:lnR>
                    <a:lnT>
                      <a:noFill/>
                    </a:lnT>
                    <a:lnB w="12700" cap="flat" cmpd="sng" algn="ctr">
                      <a:noFill/>
                      <a:prstDash val="solid"/>
                      <a:round/>
                      <a:headEnd type="none" w="med" len="med"/>
                      <a:tailEnd type="none" w="med" len="med"/>
                    </a:lnB>
                    <a:solidFill>
                      <a:srgbClr val="42B996"/>
                    </a:solidFill>
                  </a:tcPr>
                </a:tc>
                <a:extLst>
                  <a:ext uri="{0D108BD9-81ED-4DB2-BD59-A6C34878D82A}">
                    <a16:rowId xmlns:a16="http://schemas.microsoft.com/office/drawing/2014/main" val="780827260"/>
                  </a:ext>
                </a:extLst>
              </a:tr>
              <a:tr h="4506320">
                <a:tc>
                  <a:txBody>
                    <a:bodyPr/>
                    <a:lstStyle/>
                    <a:p>
                      <a:pPr algn="l" fontAlgn="t">
                        <a:lnSpc>
                          <a:spcPct val="107000"/>
                        </a:lnSpc>
                        <a:spcBef>
                          <a:spcPts val="0"/>
                        </a:spcBef>
                        <a:spcAft>
                          <a:spcPts val="0"/>
                        </a:spcAft>
                      </a:pPr>
                      <a:r>
                        <a:rPr lang="it-IT" sz="1200" b="0" i="0" u="none" strike="noStrike" cap="non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Top management</a:t>
                      </a:r>
                      <a:endParaRPr lang="it-IT" sz="3600" b="0" i="0" u="none" strike="noStrike">
                        <a:effectLst/>
                        <a:latin typeface="Arial" panose="020B0604020202020204" pitchFamily="34" charset="0"/>
                      </a:endParaRPr>
                    </a:p>
                    <a:p>
                      <a:pPr algn="l" fontAlgn="t">
                        <a:lnSpc>
                          <a:spcPct val="107000"/>
                        </a:lnSpc>
                        <a:spcBef>
                          <a:spcPts val="0"/>
                        </a:spcBef>
                        <a:spcAft>
                          <a:spcPts val="0"/>
                        </a:spcAft>
                      </a:pPr>
                      <a:r>
                        <a:rPr lang="it-IT" sz="1200" b="0" i="0" u="none" strike="noStrike" cap="non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(Fondatori e managers) di organizzazioni che utilizzano open </a:t>
                      </a:r>
                      <a:r>
                        <a:rPr lang="it-IT" sz="1200" b="0" i="0" u="none" strike="noStrike" cap="none"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space</a:t>
                      </a:r>
                      <a:endParaRPr lang="it-IT" sz="1200" b="0" i="0" u="none" strike="noStrike" cap="none">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algn="l" fontAlgn="t">
                        <a:lnSpc>
                          <a:spcPct val="107000"/>
                        </a:lnSpc>
                        <a:spcBef>
                          <a:spcPts val="0"/>
                        </a:spcBef>
                        <a:spcAft>
                          <a:spcPts val="0"/>
                        </a:spcAft>
                      </a:pPr>
                      <a:endParaRPr lang="it-IT" sz="3600" b="0" i="0" u="none" strike="noStrike">
                        <a:effectLst/>
                        <a:latin typeface="Arial" panose="020B0604020202020204" pitchFamily="34" charset="0"/>
                      </a:endParaRPr>
                    </a:p>
                    <a:p>
                      <a:pPr algn="l" fontAlgn="t">
                        <a:lnSpc>
                          <a:spcPct val="107000"/>
                        </a:lnSpc>
                        <a:spcBef>
                          <a:spcPts val="0"/>
                        </a:spcBef>
                        <a:spcAft>
                          <a:spcPts val="0"/>
                        </a:spcAft>
                      </a:pPr>
                      <a:r>
                        <a:rPr lang="it-IT" sz="1200" b="1" i="0" u="none" strike="noStrike" cap="non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(Es. Aziende di consulenza, acceleratori e incubatori tecnologici, biblioteche con postazione pc, call center, coworking).</a:t>
                      </a:r>
                      <a:endParaRPr lang="it-IT" sz="3600" b="0" i="0" u="none" strike="noStrike">
                        <a:effectLst/>
                        <a:latin typeface="Arial" panose="020B0604020202020204" pitchFamily="34" charset="0"/>
                      </a:endParaRPr>
                    </a:p>
                  </a:txBody>
                  <a:tcPr marL="55942" marR="55942" marT="7769"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t">
                        <a:lnSpc>
                          <a:spcPct val="107000"/>
                        </a:lnSpc>
                        <a:spcBef>
                          <a:spcPts val="0"/>
                        </a:spcBef>
                        <a:spcAft>
                          <a:spcPts val="0"/>
                        </a:spcAft>
                      </a:pPr>
                      <a: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Le organizzazioni che utilizzano open </a:t>
                      </a:r>
                      <a:r>
                        <a:rPr lang="it-IT" sz="1200" b="0" i="0" u="none" strike="noStrike"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space</a:t>
                      </a:r>
                      <a: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hanno necessità di incoraggiare la </a:t>
                      </a:r>
                      <a:r>
                        <a:rPr lang="it-IT" sz="1200" b="1"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collaborazione</a:t>
                      </a:r>
                      <a: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tra il personale, facilitare il team </a:t>
                      </a:r>
                      <a:r>
                        <a:rPr lang="it-IT" sz="1200" b="0" i="0" u="none" strike="noStrike"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working</a:t>
                      </a:r>
                      <a: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abbattere le gerarchie tradizionali e ottimizzare i propri spazi. Sono tendenzialmente attenti alle politiche di tutela del benessere dei dipendenti, anche per accrescere la reputazione aziendale.</a:t>
                      </a:r>
                      <a:endParaRPr lang="it-IT" sz="4000" b="0" i="0" u="none" strike="noStrike">
                        <a:effectLst/>
                        <a:latin typeface="Arial" panose="020B0604020202020204" pitchFamily="34" charset="0"/>
                      </a:endParaRPr>
                    </a:p>
                  </a:txBody>
                  <a:tcPr marL="55942" marR="55942" marT="7769"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t">
                        <a:lnSpc>
                          <a:spcPct val="107000"/>
                        </a:lnSpc>
                        <a:spcBef>
                          <a:spcPts val="0"/>
                        </a:spcBef>
                        <a:spcAft>
                          <a:spcPts val="0"/>
                        </a:spcAft>
                      </a:pPr>
                      <a: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La riduzione della produttività dei dipendenti e l'aumento del turnover, causati da un malessere connesso ad un ambiente di lavoro rumoroso, provoca riduzione delle </a:t>
                      </a:r>
                      <a:r>
                        <a:rPr lang="it-IT" sz="1200" b="0" i="1"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performance</a:t>
                      </a:r>
                      <a: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dell'imprese→ </a:t>
                      </a:r>
                      <a:r>
                        <a:rPr lang="it-IT" sz="1200" b="1" i="1"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interesse</a:t>
                      </a:r>
                      <a: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all'aumento della </a:t>
                      </a:r>
                      <a:r>
                        <a:rPr lang="it-IT" sz="1200" b="1"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produttività</a:t>
                      </a:r>
                      <a: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e </a:t>
                      </a:r>
                      <a:r>
                        <a:rPr lang="it-IT" sz="1200" b="1"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performance</a:t>
                      </a:r>
                      <a: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dell'impresa.</a:t>
                      </a:r>
                    </a:p>
                    <a:p>
                      <a:pPr algn="l" fontAlgn="t">
                        <a:lnSpc>
                          <a:spcPct val="107000"/>
                        </a:lnSpc>
                        <a:spcBef>
                          <a:spcPts val="0"/>
                        </a:spcBef>
                        <a:spcAft>
                          <a:spcPts val="0"/>
                        </a:spcAft>
                      </a:pPr>
                      <a:b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L'aumento dell'inquinamento acustico provoca:</a:t>
                      </a:r>
                      <a:b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 un aumento del rischio rumore, a cui segue un aumento dei costi della salute e sicurezza sul lavoro → </a:t>
                      </a:r>
                      <a:r>
                        <a:rPr lang="it-IT" sz="1200" b="1" i="1"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interesse</a:t>
                      </a:r>
                      <a: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alla </a:t>
                      </a:r>
                      <a:r>
                        <a:rPr lang="it-IT" sz="1200" b="1"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riduzione</a:t>
                      </a:r>
                      <a: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dei </a:t>
                      </a:r>
                      <a:r>
                        <a:rPr lang="it-IT" sz="1200" b="1"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costi</a:t>
                      </a:r>
                      <a:b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 una riduzione della qualità dell'ambiente di lavoro </a:t>
                      </a:r>
                    </a:p>
                    <a:p>
                      <a:pPr algn="l" fontAlgn="t">
                        <a:lnSpc>
                          <a:spcPct val="107000"/>
                        </a:lnSpc>
                        <a:spcBef>
                          <a:spcPts val="0"/>
                        </a:spcBef>
                        <a:spcAft>
                          <a:spcPts val="0"/>
                        </a:spcAft>
                      </a:pPr>
                      <a: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it-IT" sz="1200" b="1" i="1"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interesse</a:t>
                      </a:r>
                      <a: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alla </a:t>
                      </a:r>
                      <a:r>
                        <a:rPr lang="it-IT" sz="1200" b="1"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reputazione</a:t>
                      </a:r>
                      <a: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aziendale</a:t>
                      </a:r>
                      <a:endParaRPr lang="it-IT" sz="3600" b="0" i="0" u="none" strike="noStrike">
                        <a:effectLst/>
                        <a:latin typeface="Arial" panose="020B0604020202020204" pitchFamily="34" charset="0"/>
                      </a:endParaRPr>
                    </a:p>
                  </a:txBody>
                  <a:tcPr marL="55942" marR="55942" marT="7769" marB="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t">
                        <a:lnSpc>
                          <a:spcPct val="107000"/>
                        </a:lnSpc>
                        <a:spcBef>
                          <a:spcPts val="0"/>
                        </a:spcBef>
                        <a:spcAft>
                          <a:spcPts val="0"/>
                        </a:spcAft>
                      </a:pPr>
                      <a: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Il top management ha:</a:t>
                      </a:r>
                    </a:p>
                    <a:p>
                      <a:pPr algn="l" fontAlgn="t">
                        <a:lnSpc>
                          <a:spcPct val="107000"/>
                        </a:lnSpc>
                        <a:spcBef>
                          <a:spcPts val="0"/>
                        </a:spcBef>
                        <a:spcAft>
                          <a:spcPts val="0"/>
                        </a:spcAft>
                      </a:pPr>
                      <a:b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-le </a:t>
                      </a:r>
                      <a:r>
                        <a:rPr lang="it-IT" sz="1200" b="1"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capacità</a:t>
                      </a:r>
                      <a: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finanziarie e tecniche per ridurre l'inquinamento acustico</a:t>
                      </a:r>
                      <a:endParaRPr lang="it-IT" sz="3600" b="0" i="0" u="none" strike="noStrike">
                        <a:effectLst/>
                        <a:latin typeface="Arial" panose="020B0604020202020204" pitchFamily="34" charset="0"/>
                      </a:endParaRPr>
                    </a:p>
                    <a:p>
                      <a:pPr algn="l" fontAlgn="t">
                        <a:lnSpc>
                          <a:spcPct val="107000"/>
                        </a:lnSpc>
                        <a:spcBef>
                          <a:spcPts val="0"/>
                        </a:spcBef>
                        <a:spcAft>
                          <a:spcPts val="0"/>
                        </a:spcAft>
                      </a:pPr>
                      <a:b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-le </a:t>
                      </a:r>
                      <a:r>
                        <a:rPr lang="it-IT" sz="1200" b="1"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motivazioni</a:t>
                      </a:r>
                      <a: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legate ad un aumento della produttività e riduzione dei costi (di salute e sicurezza).</a:t>
                      </a:r>
                      <a:endParaRPr lang="it-IT" sz="3600" b="0" i="0" u="none" strike="noStrike">
                        <a:effectLst/>
                        <a:latin typeface="Arial" panose="020B0604020202020204" pitchFamily="34" charset="0"/>
                      </a:endParaRPr>
                    </a:p>
                    <a:p>
                      <a:pPr algn="l" fontAlgn="t">
                        <a:lnSpc>
                          <a:spcPct val="107000"/>
                        </a:lnSpc>
                        <a:spcBef>
                          <a:spcPts val="0"/>
                        </a:spcBef>
                        <a:spcAft>
                          <a:spcPts val="0"/>
                        </a:spcAft>
                      </a:pPr>
                      <a:b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L'aumento della produttività e la riduzione dei costi potrebbero non essere così elevati da spingere le aziende ad adottare misure per la riduzione dell'inquinamento acustico.</a:t>
                      </a:r>
                      <a:endParaRPr lang="it-IT" sz="3600" b="0" i="0" u="none" strike="noStrike">
                        <a:effectLst/>
                        <a:latin typeface="Arial" panose="020B0604020202020204" pitchFamily="34" charset="0"/>
                      </a:endParaRPr>
                    </a:p>
                  </a:txBody>
                  <a:tcPr marL="55942" marR="55942" marT="7769" marB="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t">
                        <a:lnSpc>
                          <a:spcPct val="107000"/>
                        </a:lnSpc>
                        <a:spcBef>
                          <a:spcPts val="0"/>
                        </a:spcBef>
                        <a:spcAft>
                          <a:spcPts val="0"/>
                        </a:spcAft>
                      </a:pPr>
                      <a: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-accrescere la consapevolezza sul problema dell'inquinamento acustico, con studi ed evidenze empiriche a supporto della tesi che una riduzione del rumore negli open </a:t>
                      </a:r>
                      <a:r>
                        <a:rPr lang="it-IT" sz="1200" b="0" i="0" u="none" strike="noStrike"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space</a:t>
                      </a:r>
                      <a: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produce un aumento delle performance dell'impresa e riduzione dei costi</a:t>
                      </a:r>
                      <a:endParaRPr lang="it-IT" sz="3600" b="0" i="0" u="none" strike="noStrike">
                        <a:effectLst/>
                        <a:latin typeface="Arial" panose="020B0604020202020204" pitchFamily="34" charset="0"/>
                      </a:endParaRPr>
                    </a:p>
                    <a:p>
                      <a:pPr algn="l" fontAlgn="t">
                        <a:lnSpc>
                          <a:spcPct val="107000"/>
                        </a:lnSpc>
                        <a:spcBef>
                          <a:spcPts val="0"/>
                        </a:spcBef>
                        <a:spcAft>
                          <a:spcPts val="0"/>
                        </a:spcAft>
                      </a:pPr>
                      <a:b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it-IT" sz="1200" b="0" i="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-sviluppare normative più stringenti in tema di salute e sicurezza del lavoro</a:t>
                      </a:r>
                      <a:endParaRPr lang="it-IT" sz="3600" b="0" i="0" u="none" strike="noStrike">
                        <a:effectLst/>
                        <a:latin typeface="Arial" panose="020B0604020202020204" pitchFamily="34" charset="0"/>
                      </a:endParaRPr>
                    </a:p>
                  </a:txBody>
                  <a:tcPr marL="55942" marR="55942" marT="7769" marB="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0598572"/>
                  </a:ext>
                </a:extLst>
              </a:tr>
            </a:tbl>
          </a:graphicData>
        </a:graphic>
      </p:graphicFrame>
      <p:pic>
        <p:nvPicPr>
          <p:cNvPr id="15" name="Immagine 14" descr="Immagine che contiene persona, tavolo, uomo, computer&#10;&#10;Descrizione generata automaticamente">
            <a:extLst>
              <a:ext uri="{FF2B5EF4-FFF2-40B4-BE49-F238E27FC236}">
                <a16:creationId xmlns:a16="http://schemas.microsoft.com/office/drawing/2014/main" id="{D51FAE40-CABF-4E5E-A711-18E0DCBD4E9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162015" y="3039221"/>
            <a:ext cx="2816625" cy="1326292"/>
          </a:xfrm>
          <a:prstGeom prst="rect">
            <a:avLst/>
          </a:prstGeom>
          <a:ln>
            <a:noFill/>
          </a:ln>
          <a:effectLst>
            <a:softEdge rad="112500"/>
          </a:effectLst>
        </p:spPr>
      </p:pic>
      <p:sp>
        <p:nvSpPr>
          <p:cNvPr id="3" name="Rettangolo 2">
            <a:extLst>
              <a:ext uri="{FF2B5EF4-FFF2-40B4-BE49-F238E27FC236}">
                <a16:creationId xmlns:a16="http://schemas.microsoft.com/office/drawing/2014/main" id="{E0E0324D-AA7A-424F-8FB9-B22288B9BC72}"/>
              </a:ext>
            </a:extLst>
          </p:cNvPr>
          <p:cNvSpPr/>
          <p:nvPr/>
        </p:nvSpPr>
        <p:spPr>
          <a:xfrm>
            <a:off x="9509760" y="76901"/>
            <a:ext cx="2614351" cy="1569660"/>
          </a:xfrm>
          <a:prstGeom prst="rect">
            <a:avLst/>
          </a:prstGeom>
        </p:spPr>
        <p:txBody>
          <a:bodyPr wrap="square">
            <a:spAutoFit/>
          </a:bodyPr>
          <a:lstStyle/>
          <a:p>
            <a:pPr algn="r"/>
            <a:r>
              <a:rPr lang="it-IT" sz="3200" b="1" i="1">
                <a:latin typeface="Calibri Light" panose="020F0302020204030204" pitchFamily="34" charset="0"/>
              </a:rPr>
              <a:t> Stakeholder </a:t>
            </a:r>
          </a:p>
          <a:p>
            <a:pPr algn="r"/>
            <a:r>
              <a:rPr lang="it-IT" sz="3200" b="1" i="1" err="1">
                <a:latin typeface="Calibri Light" panose="020F0302020204030204" pitchFamily="34" charset="0"/>
              </a:rPr>
              <a:t>analysis</a:t>
            </a:r>
            <a:r>
              <a:rPr lang="it-IT" sz="3200" b="1" i="1">
                <a:latin typeface="Calibri Light" panose="020F0302020204030204" pitchFamily="34" charset="0"/>
              </a:rPr>
              <a:t> </a:t>
            </a:r>
          </a:p>
          <a:p>
            <a:pPr algn="r"/>
            <a:r>
              <a:rPr lang="it-IT" sz="3200" b="1" i="1" err="1">
                <a:latin typeface="Calibri Light" panose="020F0302020204030204" pitchFamily="34" charset="0"/>
              </a:rPr>
              <a:t>matrix</a:t>
            </a:r>
            <a:r>
              <a:rPr lang="it-IT" sz="3200" b="1">
                <a:latin typeface="Calibri Light" panose="020F0302020204030204" pitchFamily="34" charset="0"/>
              </a:rPr>
              <a:t> </a:t>
            </a:r>
            <a:endParaRPr lang="it-IT" sz="3200" b="1"/>
          </a:p>
        </p:txBody>
      </p:sp>
    </p:spTree>
    <p:extLst>
      <p:ext uri="{BB962C8B-B14F-4D97-AF65-F5344CB8AC3E}">
        <p14:creationId xmlns:p14="http://schemas.microsoft.com/office/powerpoint/2010/main" val="1265255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001FE2E8-1107-4F5F-AC1D-706A2A8A6B69}"/>
              </a:ext>
            </a:extLst>
          </p:cNvPr>
          <p:cNvSpPr>
            <a:spLocks noGrp="1"/>
          </p:cNvSpPr>
          <p:nvPr>
            <p:ph type="title"/>
          </p:nvPr>
        </p:nvSpPr>
        <p:spPr>
          <a:xfrm>
            <a:off x="9152899" y="1361929"/>
            <a:ext cx="2469624" cy="2846070"/>
          </a:xfrm>
        </p:spPr>
        <p:txBody>
          <a:bodyPr vert="horz" lIns="91440" tIns="45720" rIns="91440" bIns="45720" rtlCol="0" anchor="ctr">
            <a:normAutofit/>
          </a:bodyPr>
          <a:lstStyle/>
          <a:p>
            <a:r>
              <a:rPr lang="en-US" sz="3700" b="1" kern="1200" err="1">
                <a:solidFill>
                  <a:schemeClr val="tx1"/>
                </a:solidFill>
                <a:latin typeface="+mj-lt"/>
                <a:ea typeface="+mj-ea"/>
                <a:cs typeface="+mj-cs"/>
              </a:rPr>
              <a:t>Dipendenti</a:t>
            </a:r>
            <a:endParaRPr lang="en-US" sz="3700" b="1" kern="1200">
              <a:solidFill>
                <a:schemeClr val="tx1"/>
              </a:solidFill>
              <a:latin typeface="+mj-lt"/>
              <a:ea typeface="+mj-ea"/>
              <a:cs typeface="+mj-cs"/>
            </a:endParaRPr>
          </a:p>
        </p:txBody>
      </p:sp>
      <p:sp>
        <p:nvSpPr>
          <p:cNvPr id="42" name="Rectangle 4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magine 8">
            <a:extLst>
              <a:ext uri="{FF2B5EF4-FFF2-40B4-BE49-F238E27FC236}">
                <a16:creationId xmlns:a16="http://schemas.microsoft.com/office/drawing/2014/main" id="{8AAA5638-F906-4692-A5E7-BDD8A1B908D6}"/>
              </a:ext>
            </a:extLst>
          </p:cNvPr>
          <p:cNvPicPr>
            <a:picLocks noChangeAspect="1"/>
          </p:cNvPicPr>
          <p:nvPr/>
        </p:nvPicPr>
        <p:blipFill>
          <a:blip r:embed="rId2"/>
          <a:stretch>
            <a:fillRect/>
          </a:stretch>
        </p:blipFill>
        <p:spPr>
          <a:xfrm>
            <a:off x="10187175" y="6245972"/>
            <a:ext cx="1791465" cy="413415"/>
          </a:xfrm>
          <a:prstGeom prst="rect">
            <a:avLst/>
          </a:prstGeom>
        </p:spPr>
      </p:pic>
      <p:graphicFrame>
        <p:nvGraphicFramePr>
          <p:cNvPr id="5" name="Tabella 4">
            <a:extLst>
              <a:ext uri="{FF2B5EF4-FFF2-40B4-BE49-F238E27FC236}">
                <a16:creationId xmlns:a16="http://schemas.microsoft.com/office/drawing/2014/main" id="{A2FF7B2B-C400-4EC8-8B66-6AE1A9E6FBA3}"/>
              </a:ext>
            </a:extLst>
          </p:cNvPr>
          <p:cNvGraphicFramePr>
            <a:graphicFrameLocks noGrp="1"/>
          </p:cNvGraphicFramePr>
          <p:nvPr>
            <p:extLst>
              <p:ext uri="{D42A27DB-BD31-4B8C-83A1-F6EECF244321}">
                <p14:modId xmlns:p14="http://schemas.microsoft.com/office/powerpoint/2010/main" val="2639924896"/>
              </p:ext>
            </p:extLst>
          </p:nvPr>
        </p:nvGraphicFramePr>
        <p:xfrm>
          <a:off x="487558" y="952818"/>
          <a:ext cx="7608307" cy="5023318"/>
        </p:xfrm>
        <a:graphic>
          <a:graphicData uri="http://schemas.openxmlformats.org/drawingml/2006/table">
            <a:tbl>
              <a:tblPr firstRow="1" firstCol="1" bandRow="1">
                <a:tableStyleId>{68D230F3-CF80-4859-8CE7-A43EE81993B5}</a:tableStyleId>
              </a:tblPr>
              <a:tblGrid>
                <a:gridCol w="1022377">
                  <a:extLst>
                    <a:ext uri="{9D8B030D-6E8A-4147-A177-3AD203B41FA5}">
                      <a16:colId xmlns:a16="http://schemas.microsoft.com/office/drawing/2014/main" val="3553112689"/>
                    </a:ext>
                  </a:extLst>
                </a:gridCol>
                <a:gridCol w="1275468">
                  <a:extLst>
                    <a:ext uri="{9D8B030D-6E8A-4147-A177-3AD203B41FA5}">
                      <a16:colId xmlns:a16="http://schemas.microsoft.com/office/drawing/2014/main" val="4048630203"/>
                    </a:ext>
                  </a:extLst>
                </a:gridCol>
                <a:gridCol w="2159119">
                  <a:extLst>
                    <a:ext uri="{9D8B030D-6E8A-4147-A177-3AD203B41FA5}">
                      <a16:colId xmlns:a16="http://schemas.microsoft.com/office/drawing/2014/main" val="637987397"/>
                    </a:ext>
                  </a:extLst>
                </a:gridCol>
                <a:gridCol w="1966191">
                  <a:extLst>
                    <a:ext uri="{9D8B030D-6E8A-4147-A177-3AD203B41FA5}">
                      <a16:colId xmlns:a16="http://schemas.microsoft.com/office/drawing/2014/main" val="1396363012"/>
                    </a:ext>
                  </a:extLst>
                </a:gridCol>
                <a:gridCol w="1185152">
                  <a:extLst>
                    <a:ext uri="{9D8B030D-6E8A-4147-A177-3AD203B41FA5}">
                      <a16:colId xmlns:a16="http://schemas.microsoft.com/office/drawing/2014/main" val="3107918897"/>
                    </a:ext>
                  </a:extLst>
                </a:gridCol>
              </a:tblGrid>
              <a:tr h="1142515">
                <a:tc>
                  <a:txBody>
                    <a:bodyPr/>
                    <a:lstStyle/>
                    <a:p>
                      <a:pPr marL="0" algn="ctr" defTabSz="914400" rtl="0" eaLnBrk="1" fontAlgn="t" latinLnBrk="0" hangingPunct="1">
                        <a:lnSpc>
                          <a:spcPct val="107000"/>
                        </a:lnSpc>
                        <a:spcBef>
                          <a:spcPts val="0"/>
                        </a:spcBef>
                        <a:spcAft>
                          <a:spcPts val="0"/>
                        </a:spcAft>
                      </a:pPr>
                      <a:r>
                        <a:rPr lang="it-IT" sz="1100" u="none" strike="noStrike" kern="1200" cap="all">
                          <a:solidFill>
                            <a:schemeClr val="bg1"/>
                          </a:solidFill>
                          <a:effectLst/>
                        </a:rPr>
                        <a:t>Stakeholder  </a:t>
                      </a:r>
                      <a:endParaRPr lang="it-IT" sz="1100" b="1" i="0" u="none" strike="noStrike" kern="1200" cap="all">
                        <a:solidFill>
                          <a:schemeClr val="bg1"/>
                        </a:solidFill>
                        <a:effectLst/>
                        <a:latin typeface="Calibri" panose="020F0502020204030204" pitchFamily="34" charset="0"/>
                        <a:cs typeface="Calibri" panose="020F0502020204030204" pitchFamily="34" charset="0"/>
                      </a:endParaRPr>
                    </a:p>
                  </a:txBody>
                  <a:tcPr marL="45091" marR="45091" marT="6262" marB="0" anchor="ctr">
                    <a:lnL>
                      <a:noFill/>
                    </a:lnL>
                    <a:lnR>
                      <a:noFill/>
                    </a:lnR>
                    <a:lnT w="12700" cmpd="sng">
                      <a:noFill/>
                    </a:lnT>
                    <a:lnB w="12700" cmpd="sng">
                      <a:noFill/>
                    </a:lnB>
                    <a:lnTlToBr w="12700" cmpd="sng">
                      <a:noFill/>
                      <a:prstDash val="solid"/>
                    </a:lnTlToBr>
                    <a:lnBlToTr w="12700" cmpd="sng">
                      <a:noFill/>
                      <a:prstDash val="solid"/>
                    </a:lnBlToTr>
                    <a:solidFill>
                      <a:srgbClr val="42B996"/>
                    </a:solidFill>
                  </a:tcPr>
                </a:tc>
                <a:tc>
                  <a:txBody>
                    <a:bodyPr/>
                    <a:lstStyle/>
                    <a:p>
                      <a:pPr marL="0" algn="ctr" defTabSz="914400" rtl="0" eaLnBrk="1" fontAlgn="t" latinLnBrk="0" hangingPunct="1">
                        <a:lnSpc>
                          <a:spcPct val="107000"/>
                        </a:lnSpc>
                        <a:spcBef>
                          <a:spcPts val="0"/>
                        </a:spcBef>
                        <a:spcAft>
                          <a:spcPts val="0"/>
                        </a:spcAft>
                      </a:pPr>
                      <a:r>
                        <a:rPr lang="it-IT" sz="1100" u="none" strike="noStrike" kern="1200" cap="all">
                          <a:solidFill>
                            <a:schemeClr val="bg1"/>
                          </a:solidFill>
                          <a:effectLst/>
                        </a:rPr>
                        <a:t>basic characteristics</a:t>
                      </a:r>
                      <a:endParaRPr lang="it-IT" sz="1100" b="1" i="0" u="none" strike="noStrike" kern="1200" cap="all">
                        <a:solidFill>
                          <a:schemeClr val="bg1"/>
                        </a:solidFill>
                        <a:effectLst/>
                        <a:latin typeface="Calibri" panose="020F0502020204030204" pitchFamily="34" charset="0"/>
                        <a:cs typeface="Calibri" panose="020F0502020204030204" pitchFamily="34" charset="0"/>
                      </a:endParaRPr>
                    </a:p>
                  </a:txBody>
                  <a:tcPr marL="45091" marR="45091" marT="6262" marB="0" anchor="ctr">
                    <a:lnL>
                      <a:noFill/>
                    </a:lnL>
                    <a:lnR>
                      <a:noFill/>
                    </a:lnR>
                    <a:lnT w="12700" cmpd="sng">
                      <a:noFill/>
                    </a:lnT>
                    <a:lnB w="12700" cmpd="sng">
                      <a:noFill/>
                    </a:lnB>
                    <a:lnTlToBr w="12700" cmpd="sng">
                      <a:noFill/>
                      <a:prstDash val="solid"/>
                    </a:lnTlToBr>
                    <a:lnBlToTr w="12700" cmpd="sng">
                      <a:noFill/>
                      <a:prstDash val="solid"/>
                    </a:lnBlToTr>
                    <a:solidFill>
                      <a:srgbClr val="42B996"/>
                    </a:solidFill>
                  </a:tcPr>
                </a:tc>
                <a:tc>
                  <a:txBody>
                    <a:bodyPr/>
                    <a:lstStyle/>
                    <a:p>
                      <a:pPr marL="0" algn="ctr" defTabSz="914400" rtl="0" eaLnBrk="1" fontAlgn="t" latinLnBrk="0" hangingPunct="1">
                        <a:lnSpc>
                          <a:spcPct val="107000"/>
                        </a:lnSpc>
                        <a:spcBef>
                          <a:spcPts val="0"/>
                        </a:spcBef>
                        <a:spcAft>
                          <a:spcPts val="0"/>
                        </a:spcAft>
                      </a:pPr>
                      <a:r>
                        <a:rPr lang="en-US" sz="1100" u="none" strike="noStrike" kern="1200" cap="all">
                          <a:solidFill>
                            <a:schemeClr val="bg1"/>
                          </a:solidFill>
                          <a:effectLst/>
                        </a:rPr>
                        <a:t>Interests and how</a:t>
                      </a:r>
                      <a:br>
                        <a:rPr lang="en-US" sz="1100" u="none" strike="noStrike" kern="1200" cap="all">
                          <a:solidFill>
                            <a:schemeClr val="bg1"/>
                          </a:solidFill>
                          <a:effectLst/>
                        </a:rPr>
                      </a:br>
                      <a:r>
                        <a:rPr lang="en-US" sz="1100" u="none" strike="noStrike" kern="1200" cap="all">
                          <a:solidFill>
                            <a:schemeClr val="bg1"/>
                          </a:solidFill>
                          <a:effectLst/>
                        </a:rPr>
                        <a:t> affected by </a:t>
                      </a:r>
                      <a:br>
                        <a:rPr lang="en-US" sz="1100" u="none" strike="noStrike" kern="1200" cap="all">
                          <a:solidFill>
                            <a:schemeClr val="bg1"/>
                          </a:solidFill>
                          <a:effectLst/>
                        </a:rPr>
                      </a:br>
                      <a:r>
                        <a:rPr lang="en-US" sz="1100" u="none" strike="noStrike" kern="1200" cap="all">
                          <a:solidFill>
                            <a:schemeClr val="bg1"/>
                          </a:solidFill>
                          <a:effectLst/>
                        </a:rPr>
                        <a:t>the problem(s)</a:t>
                      </a:r>
                      <a:endParaRPr lang="en-US" sz="1100" b="1" i="0" u="none" strike="noStrike" kern="1200" cap="all">
                        <a:solidFill>
                          <a:schemeClr val="bg1"/>
                        </a:solidFill>
                        <a:effectLst/>
                        <a:latin typeface="Calibri" panose="020F0502020204030204" pitchFamily="34" charset="0"/>
                        <a:cs typeface="Calibri" panose="020F0502020204030204" pitchFamily="34" charset="0"/>
                      </a:endParaRPr>
                    </a:p>
                  </a:txBody>
                  <a:tcPr marL="45091" marR="45091" marT="6262" marB="0" anchor="ctr">
                    <a:lnL>
                      <a:noFill/>
                    </a:lnL>
                    <a:lnR>
                      <a:noFill/>
                    </a:lnR>
                    <a:lnT w="12700" cmpd="sng">
                      <a:noFill/>
                    </a:lnT>
                    <a:lnB w="12700" cmpd="sng">
                      <a:noFill/>
                    </a:lnB>
                    <a:lnTlToBr w="12700" cmpd="sng">
                      <a:noFill/>
                      <a:prstDash val="solid"/>
                    </a:lnTlToBr>
                    <a:lnBlToTr w="12700" cmpd="sng">
                      <a:noFill/>
                      <a:prstDash val="solid"/>
                    </a:lnBlToTr>
                    <a:solidFill>
                      <a:srgbClr val="42B996"/>
                    </a:solidFill>
                  </a:tcPr>
                </a:tc>
                <a:tc>
                  <a:txBody>
                    <a:bodyPr/>
                    <a:lstStyle/>
                    <a:p>
                      <a:pPr marL="0" algn="ctr" defTabSz="914400" rtl="0" eaLnBrk="1" fontAlgn="t" latinLnBrk="0" hangingPunct="1">
                        <a:lnSpc>
                          <a:spcPct val="107000"/>
                        </a:lnSpc>
                        <a:spcBef>
                          <a:spcPts val="0"/>
                        </a:spcBef>
                        <a:spcAft>
                          <a:spcPts val="0"/>
                        </a:spcAft>
                      </a:pPr>
                      <a:r>
                        <a:rPr lang="en-US" sz="1100" u="none" strike="noStrike" kern="1200" cap="all">
                          <a:solidFill>
                            <a:schemeClr val="bg1"/>
                          </a:solidFill>
                          <a:effectLst/>
                        </a:rPr>
                        <a:t>Capacity and motivation to bring about change</a:t>
                      </a:r>
                      <a:endParaRPr lang="en-US" sz="1100" b="1" i="0" u="none" strike="noStrike" kern="1200" cap="all">
                        <a:solidFill>
                          <a:schemeClr val="bg1"/>
                        </a:solidFill>
                        <a:effectLst/>
                        <a:latin typeface="Calibri" panose="020F0502020204030204" pitchFamily="34" charset="0"/>
                        <a:cs typeface="Calibri" panose="020F0502020204030204" pitchFamily="34" charset="0"/>
                      </a:endParaRPr>
                    </a:p>
                  </a:txBody>
                  <a:tcPr marL="45091" marR="45091" marT="6262" marB="0" anchor="ctr">
                    <a:lnL>
                      <a:noFill/>
                    </a:lnL>
                    <a:lnR>
                      <a:noFill/>
                    </a:lnR>
                    <a:lnT w="12700" cmpd="sng">
                      <a:noFill/>
                    </a:lnT>
                    <a:lnB w="12700" cmpd="sng">
                      <a:noFill/>
                    </a:lnB>
                    <a:lnTlToBr w="12700" cmpd="sng">
                      <a:noFill/>
                      <a:prstDash val="solid"/>
                    </a:lnTlToBr>
                    <a:lnBlToTr w="12700" cmpd="sng">
                      <a:noFill/>
                      <a:prstDash val="solid"/>
                    </a:lnBlToTr>
                    <a:solidFill>
                      <a:srgbClr val="42B996"/>
                    </a:solidFill>
                  </a:tcPr>
                </a:tc>
                <a:tc>
                  <a:txBody>
                    <a:bodyPr/>
                    <a:lstStyle/>
                    <a:p>
                      <a:pPr marL="0" algn="ctr" defTabSz="914400" rtl="0" eaLnBrk="1" fontAlgn="t" latinLnBrk="0" hangingPunct="1">
                        <a:lnSpc>
                          <a:spcPct val="107000"/>
                        </a:lnSpc>
                        <a:spcBef>
                          <a:spcPts val="0"/>
                        </a:spcBef>
                        <a:spcAft>
                          <a:spcPts val="0"/>
                        </a:spcAft>
                      </a:pPr>
                      <a:r>
                        <a:rPr lang="en-US" sz="1100" u="none" strike="noStrike" kern="1200" cap="all">
                          <a:solidFill>
                            <a:schemeClr val="bg1"/>
                          </a:solidFill>
                          <a:effectLst/>
                        </a:rPr>
                        <a:t>Possible actions to</a:t>
                      </a:r>
                      <a:br>
                        <a:rPr lang="en-US" sz="1100" u="none" strike="noStrike" kern="1200" cap="all">
                          <a:solidFill>
                            <a:schemeClr val="bg1"/>
                          </a:solidFill>
                          <a:effectLst/>
                        </a:rPr>
                      </a:br>
                      <a:r>
                        <a:rPr lang="en-US" sz="1100" u="none" strike="noStrike" kern="1200" cap="all">
                          <a:solidFill>
                            <a:schemeClr val="bg1"/>
                          </a:solidFill>
                          <a:effectLst/>
                        </a:rPr>
                        <a:t>address stakeholder</a:t>
                      </a:r>
                      <a:br>
                        <a:rPr lang="en-US" sz="1100" u="none" strike="noStrike" kern="1200" cap="all">
                          <a:solidFill>
                            <a:schemeClr val="bg1"/>
                          </a:solidFill>
                          <a:effectLst/>
                        </a:rPr>
                      </a:br>
                      <a:r>
                        <a:rPr lang="en-US" sz="1100" u="none" strike="noStrike" kern="1200" cap="all">
                          <a:solidFill>
                            <a:schemeClr val="bg1"/>
                          </a:solidFill>
                          <a:effectLst/>
                        </a:rPr>
                        <a:t>interests</a:t>
                      </a:r>
                      <a:endParaRPr lang="en-US" sz="1100" b="1" i="0" u="none" strike="noStrike" kern="1200" cap="all">
                        <a:solidFill>
                          <a:schemeClr val="bg1"/>
                        </a:solidFill>
                        <a:effectLst/>
                        <a:latin typeface="Calibri" panose="020F0502020204030204" pitchFamily="34" charset="0"/>
                        <a:cs typeface="Calibri" panose="020F0502020204030204" pitchFamily="34" charset="0"/>
                      </a:endParaRPr>
                    </a:p>
                  </a:txBody>
                  <a:tcPr marL="45091" marR="45091" marT="6262" marB="0" anchor="ctr">
                    <a:lnL>
                      <a:noFill/>
                    </a:lnL>
                    <a:lnR>
                      <a:noFill/>
                    </a:lnR>
                    <a:lnT w="12700" cmpd="sng">
                      <a:noFill/>
                    </a:lnT>
                    <a:lnB w="12700" cmpd="sng">
                      <a:noFill/>
                    </a:lnB>
                    <a:lnTlToBr w="12700" cmpd="sng">
                      <a:noFill/>
                      <a:prstDash val="solid"/>
                    </a:lnTlToBr>
                    <a:lnBlToTr w="12700" cmpd="sng">
                      <a:noFill/>
                      <a:prstDash val="solid"/>
                    </a:lnBlToTr>
                    <a:solidFill>
                      <a:srgbClr val="42B996"/>
                    </a:solidFill>
                  </a:tcPr>
                </a:tc>
                <a:extLst>
                  <a:ext uri="{0D108BD9-81ED-4DB2-BD59-A6C34878D82A}">
                    <a16:rowId xmlns:a16="http://schemas.microsoft.com/office/drawing/2014/main" val="3731947995"/>
                  </a:ext>
                </a:extLst>
              </a:tr>
              <a:tr h="3701802">
                <a:tc>
                  <a:txBody>
                    <a:bodyPr/>
                    <a:lstStyle/>
                    <a:p>
                      <a:pPr marL="0" algn="l" defTabSz="914400" rtl="0" eaLnBrk="1" fontAlgn="t" latinLnBrk="0" hangingPunct="1">
                        <a:lnSpc>
                          <a:spcPct val="107000"/>
                        </a:lnSpc>
                        <a:spcBef>
                          <a:spcPts val="0"/>
                        </a:spcBef>
                        <a:spcAft>
                          <a:spcPts val="0"/>
                        </a:spcAft>
                      </a:pPr>
                      <a:r>
                        <a:rPr lang="it-IT" sz="1400" b="0" i="0" u="none" strike="noStrike" kern="1200">
                          <a:solidFill>
                            <a:srgbClr val="000000"/>
                          </a:solidFill>
                          <a:effectLst/>
                          <a:latin typeface="Calibri" panose="020F0502020204030204" pitchFamily="34" charset="0"/>
                          <a:cs typeface="Calibri" panose="020F0502020204030204" pitchFamily="34" charset="0"/>
                        </a:rPr>
                        <a:t>Dipendenti che lavorano in ambienti open </a:t>
                      </a:r>
                      <a:r>
                        <a:rPr lang="it-IT" sz="1400" b="0" i="0" u="none" strike="noStrike" kern="1200" err="1">
                          <a:solidFill>
                            <a:srgbClr val="000000"/>
                          </a:solidFill>
                          <a:effectLst/>
                          <a:latin typeface="Calibri" panose="020F0502020204030204" pitchFamily="34" charset="0"/>
                          <a:cs typeface="Calibri" panose="020F0502020204030204" pitchFamily="34" charset="0"/>
                        </a:rPr>
                        <a:t>space</a:t>
                      </a:r>
                      <a:endParaRPr lang="it-IT" sz="1400" b="0"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8456" marR="48456" marT="0" marB="0">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914400" rtl="0" eaLnBrk="1" fontAlgn="t" latinLnBrk="0" hangingPunct="1">
                        <a:lnSpc>
                          <a:spcPct val="107000"/>
                        </a:lnSpc>
                        <a:spcBef>
                          <a:spcPts val="0"/>
                        </a:spcBef>
                        <a:spcAft>
                          <a:spcPts val="0"/>
                        </a:spcAft>
                      </a:pPr>
                      <a:r>
                        <a:rPr lang="it-IT" sz="1400" b="0" i="0" u="none" strike="noStrike" kern="1200">
                          <a:solidFill>
                            <a:srgbClr val="000000"/>
                          </a:solidFill>
                          <a:effectLst/>
                          <a:latin typeface="Calibri" panose="020F0502020204030204" pitchFamily="34" charset="0"/>
                          <a:cs typeface="Calibri" panose="020F0502020204030204" pitchFamily="34" charset="0"/>
                        </a:rPr>
                        <a:t>I dipendenti che lavorano in uffici open </a:t>
                      </a:r>
                      <a:r>
                        <a:rPr lang="it-IT" sz="1400" b="0" i="0" u="none" strike="noStrike" kern="1200" err="1">
                          <a:solidFill>
                            <a:srgbClr val="000000"/>
                          </a:solidFill>
                          <a:effectLst/>
                          <a:latin typeface="Calibri" panose="020F0502020204030204" pitchFamily="34" charset="0"/>
                          <a:cs typeface="Calibri" panose="020F0502020204030204" pitchFamily="34" charset="0"/>
                        </a:rPr>
                        <a:t>space</a:t>
                      </a:r>
                      <a:r>
                        <a:rPr lang="it-IT" sz="1400" b="0" i="0" u="none" strike="noStrike" kern="1200">
                          <a:solidFill>
                            <a:srgbClr val="000000"/>
                          </a:solidFill>
                          <a:effectLst/>
                          <a:latin typeface="Calibri" panose="020F0502020204030204" pitchFamily="34" charset="0"/>
                          <a:cs typeface="Calibri" panose="020F0502020204030204" pitchFamily="34" charset="0"/>
                        </a:rPr>
                        <a:t> hanno necessità di poter collaborare col team, ma anche di concentrarsi sulle tasks personali.</a:t>
                      </a:r>
                      <a:endParaRPr lang="it-IT" sz="1400" b="0"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8456" marR="48456" marT="0" marB="0">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914400" rtl="0" eaLnBrk="1" fontAlgn="t" latinLnBrk="0" hangingPunct="1">
                        <a:lnSpc>
                          <a:spcPct val="107000"/>
                        </a:lnSpc>
                        <a:spcBef>
                          <a:spcPts val="0"/>
                        </a:spcBef>
                        <a:spcAft>
                          <a:spcPts val="0"/>
                        </a:spcAft>
                      </a:pPr>
                      <a:r>
                        <a:rPr lang="it-IT" sz="1400" b="0" i="0" u="none" strike="noStrike" kern="1200">
                          <a:solidFill>
                            <a:srgbClr val="000000"/>
                          </a:solidFill>
                          <a:effectLst/>
                          <a:latin typeface="Calibri" panose="020F0502020204030204" pitchFamily="34" charset="0"/>
                          <a:cs typeface="Calibri" panose="020F0502020204030204" pitchFamily="34" charset="0"/>
                        </a:rPr>
                        <a:t>L'inquinamento acustico negli uffici open </a:t>
                      </a:r>
                      <a:r>
                        <a:rPr lang="it-IT" sz="1400" b="0" i="0" u="none" strike="noStrike" kern="1200" err="1">
                          <a:solidFill>
                            <a:srgbClr val="000000"/>
                          </a:solidFill>
                          <a:effectLst/>
                          <a:latin typeface="Calibri" panose="020F0502020204030204" pitchFamily="34" charset="0"/>
                          <a:cs typeface="Calibri" panose="020F0502020204030204" pitchFamily="34" charset="0"/>
                        </a:rPr>
                        <a:t>space</a:t>
                      </a:r>
                      <a:r>
                        <a:rPr lang="it-IT" sz="1400" b="0" i="0" u="none" strike="noStrike" kern="1200">
                          <a:solidFill>
                            <a:srgbClr val="000000"/>
                          </a:solidFill>
                          <a:effectLst/>
                          <a:latin typeface="Calibri" panose="020F0502020204030204" pitchFamily="34" charset="0"/>
                          <a:cs typeface="Calibri" panose="020F0502020204030204" pitchFamily="34" charset="0"/>
                        </a:rPr>
                        <a:t>:</a:t>
                      </a:r>
                      <a:br>
                        <a:rPr lang="it-IT" sz="1400" b="0" i="0" u="none" strike="noStrike" kern="1200">
                          <a:solidFill>
                            <a:srgbClr val="000000"/>
                          </a:solidFill>
                          <a:effectLst/>
                          <a:latin typeface="Calibri" panose="020F0502020204030204" pitchFamily="34" charset="0"/>
                          <a:cs typeface="Calibri" panose="020F0502020204030204" pitchFamily="34" charset="0"/>
                        </a:rPr>
                      </a:br>
                      <a:r>
                        <a:rPr lang="it-IT" sz="1400" b="0" i="0" u="none" strike="noStrike" kern="1200">
                          <a:solidFill>
                            <a:srgbClr val="000000"/>
                          </a:solidFill>
                          <a:effectLst/>
                          <a:latin typeface="Calibri" panose="020F0502020204030204" pitchFamily="34" charset="0"/>
                          <a:cs typeface="Calibri" panose="020F0502020204030204" pitchFamily="34" charset="0"/>
                        </a:rPr>
                        <a:t>-riduce la concentrazione e la produttività del personale → </a:t>
                      </a:r>
                      <a:r>
                        <a:rPr lang="it-IT" sz="1400" b="1" i="1" u="none" strike="noStrike" kern="1200">
                          <a:solidFill>
                            <a:srgbClr val="000000"/>
                          </a:solidFill>
                          <a:effectLst/>
                          <a:latin typeface="Calibri" panose="020F0502020204030204" pitchFamily="34" charset="0"/>
                          <a:cs typeface="Calibri" panose="020F0502020204030204" pitchFamily="34" charset="0"/>
                        </a:rPr>
                        <a:t>interesse</a:t>
                      </a:r>
                      <a:r>
                        <a:rPr lang="it-IT" sz="1400" b="0" i="0" u="none" strike="noStrike" kern="1200">
                          <a:solidFill>
                            <a:srgbClr val="000000"/>
                          </a:solidFill>
                          <a:effectLst/>
                          <a:latin typeface="Calibri" panose="020F0502020204030204" pitchFamily="34" charset="0"/>
                          <a:cs typeface="Calibri" panose="020F0502020204030204" pitchFamily="34" charset="0"/>
                        </a:rPr>
                        <a:t> all'aumento della </a:t>
                      </a:r>
                      <a:r>
                        <a:rPr lang="it-IT" sz="1400" b="1" i="0" u="none" strike="noStrike" kern="1200">
                          <a:solidFill>
                            <a:srgbClr val="000000"/>
                          </a:solidFill>
                          <a:effectLst/>
                          <a:latin typeface="Calibri" panose="020F0502020204030204" pitchFamily="34" charset="0"/>
                          <a:cs typeface="Calibri" panose="020F0502020204030204" pitchFamily="34" charset="0"/>
                        </a:rPr>
                        <a:t>performance</a:t>
                      </a:r>
                      <a:r>
                        <a:rPr lang="it-IT" sz="1400" b="0" i="0" u="none" strike="noStrike" kern="1200">
                          <a:solidFill>
                            <a:srgbClr val="000000"/>
                          </a:solidFill>
                          <a:effectLst/>
                          <a:latin typeface="Calibri" panose="020F0502020204030204" pitchFamily="34" charset="0"/>
                          <a:cs typeface="Calibri" panose="020F0502020204030204" pitchFamily="34" charset="0"/>
                        </a:rPr>
                        <a:t> </a:t>
                      </a:r>
                      <a:r>
                        <a:rPr lang="it-IT" sz="1400" b="1" i="0" u="none" strike="noStrike" kern="1200">
                          <a:solidFill>
                            <a:srgbClr val="000000"/>
                          </a:solidFill>
                          <a:effectLst/>
                          <a:latin typeface="Calibri" panose="020F0502020204030204" pitchFamily="34" charset="0"/>
                          <a:cs typeface="Calibri" panose="020F0502020204030204" pitchFamily="34" charset="0"/>
                        </a:rPr>
                        <a:t>personale</a:t>
                      </a:r>
                      <a:br>
                        <a:rPr lang="it-IT" sz="1400" b="0" i="0" u="none" strike="noStrike" kern="1200">
                          <a:solidFill>
                            <a:srgbClr val="000000"/>
                          </a:solidFill>
                          <a:effectLst/>
                          <a:latin typeface="Calibri" panose="020F0502020204030204" pitchFamily="34" charset="0"/>
                          <a:cs typeface="Calibri" panose="020F0502020204030204" pitchFamily="34" charset="0"/>
                        </a:rPr>
                      </a:br>
                      <a:r>
                        <a:rPr lang="it-IT" sz="1400" b="0" i="0" u="none" strike="noStrike" kern="1200">
                          <a:solidFill>
                            <a:srgbClr val="000000"/>
                          </a:solidFill>
                          <a:effectLst/>
                          <a:latin typeface="Calibri" panose="020F0502020204030204" pitchFamily="34" charset="0"/>
                          <a:cs typeface="Calibri" panose="020F0502020204030204" pitchFamily="34" charset="0"/>
                        </a:rPr>
                        <a:t>-riduce il grado di soddisfazione dell'ambiente di lavoro, spingendo il personale a cambiare lavoro → </a:t>
                      </a:r>
                      <a:r>
                        <a:rPr lang="it-IT" sz="1400" b="1" i="1" u="none" strike="noStrike" kern="1200">
                          <a:solidFill>
                            <a:srgbClr val="000000"/>
                          </a:solidFill>
                          <a:effectLst/>
                          <a:latin typeface="Calibri" panose="020F0502020204030204" pitchFamily="34" charset="0"/>
                          <a:cs typeface="Calibri" panose="020F0502020204030204" pitchFamily="34" charset="0"/>
                        </a:rPr>
                        <a:t>interesse</a:t>
                      </a:r>
                      <a:r>
                        <a:rPr lang="it-IT" sz="1400" b="0" i="0" u="none" strike="noStrike" kern="1200">
                          <a:solidFill>
                            <a:srgbClr val="000000"/>
                          </a:solidFill>
                          <a:effectLst/>
                          <a:latin typeface="Calibri" panose="020F0502020204030204" pitchFamily="34" charset="0"/>
                          <a:cs typeface="Calibri" panose="020F0502020204030204" pitchFamily="34" charset="0"/>
                        </a:rPr>
                        <a:t> ad un </a:t>
                      </a:r>
                      <a:r>
                        <a:rPr lang="it-IT" sz="1400" b="1" i="0" u="none" strike="noStrike" kern="1200">
                          <a:solidFill>
                            <a:srgbClr val="000000"/>
                          </a:solidFill>
                          <a:effectLst/>
                          <a:latin typeface="Calibri" panose="020F0502020204030204" pitchFamily="34" charset="0"/>
                          <a:cs typeface="Calibri" panose="020F0502020204030204" pitchFamily="34" charset="0"/>
                        </a:rPr>
                        <a:t>ambiente</a:t>
                      </a:r>
                      <a:r>
                        <a:rPr lang="it-IT" sz="1400" b="0" i="0" u="none" strike="noStrike" kern="1200">
                          <a:solidFill>
                            <a:srgbClr val="000000"/>
                          </a:solidFill>
                          <a:effectLst/>
                          <a:latin typeface="Calibri" panose="020F0502020204030204" pitchFamily="34" charset="0"/>
                          <a:cs typeface="Calibri" panose="020F0502020204030204" pitchFamily="34" charset="0"/>
                        </a:rPr>
                        <a:t> di lavoro </a:t>
                      </a:r>
                      <a:r>
                        <a:rPr lang="it-IT" sz="1400" b="1" i="0" u="none" strike="noStrike" kern="1200">
                          <a:solidFill>
                            <a:srgbClr val="000000"/>
                          </a:solidFill>
                          <a:effectLst/>
                          <a:latin typeface="Calibri" panose="020F0502020204030204" pitchFamily="34" charset="0"/>
                          <a:cs typeface="Calibri" panose="020F0502020204030204" pitchFamily="34" charset="0"/>
                        </a:rPr>
                        <a:t>gradevole</a:t>
                      </a:r>
                      <a:br>
                        <a:rPr lang="it-IT" sz="1400" b="0" i="0" u="none" strike="noStrike" kern="1200">
                          <a:solidFill>
                            <a:srgbClr val="000000"/>
                          </a:solidFill>
                          <a:effectLst/>
                          <a:latin typeface="Calibri" panose="020F0502020204030204" pitchFamily="34" charset="0"/>
                          <a:cs typeface="Calibri" panose="020F0502020204030204" pitchFamily="34" charset="0"/>
                        </a:rPr>
                      </a:br>
                      <a:r>
                        <a:rPr lang="it-IT" sz="1400" b="0" i="0" u="none" strike="noStrike" kern="1200">
                          <a:solidFill>
                            <a:srgbClr val="000000"/>
                          </a:solidFill>
                          <a:effectLst/>
                          <a:latin typeface="Calibri" panose="020F0502020204030204" pitchFamily="34" charset="0"/>
                          <a:cs typeface="Calibri" panose="020F0502020204030204" pitchFamily="34" charset="0"/>
                        </a:rPr>
                        <a:t>-può provocare un peggioramento dello stato di salute → </a:t>
                      </a:r>
                      <a:r>
                        <a:rPr lang="it-IT" sz="1400" b="1" i="1" u="none" strike="noStrike" kern="1200">
                          <a:solidFill>
                            <a:srgbClr val="000000"/>
                          </a:solidFill>
                          <a:effectLst/>
                          <a:latin typeface="Calibri" panose="020F0502020204030204" pitchFamily="34" charset="0"/>
                          <a:cs typeface="Calibri" panose="020F0502020204030204" pitchFamily="34" charset="0"/>
                        </a:rPr>
                        <a:t>interesse</a:t>
                      </a:r>
                      <a:r>
                        <a:rPr lang="it-IT" sz="1400" b="0" i="0" u="none" strike="noStrike" kern="1200">
                          <a:solidFill>
                            <a:srgbClr val="000000"/>
                          </a:solidFill>
                          <a:effectLst/>
                          <a:latin typeface="Calibri" panose="020F0502020204030204" pitchFamily="34" charset="0"/>
                          <a:cs typeface="Calibri" panose="020F0502020204030204" pitchFamily="34" charset="0"/>
                        </a:rPr>
                        <a:t> alla propria </a:t>
                      </a:r>
                      <a:r>
                        <a:rPr lang="it-IT" sz="1400" b="1" i="0" u="none" strike="noStrike" kern="1200">
                          <a:solidFill>
                            <a:srgbClr val="000000"/>
                          </a:solidFill>
                          <a:effectLst/>
                          <a:latin typeface="Calibri" panose="020F0502020204030204" pitchFamily="34" charset="0"/>
                          <a:cs typeface="Calibri" panose="020F0502020204030204" pitchFamily="34" charset="0"/>
                        </a:rPr>
                        <a:t>salute</a:t>
                      </a:r>
                      <a:endParaRPr lang="it-IT" sz="1400" b="1"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8456" marR="48456" marT="0" marB="0">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914400" rtl="0" eaLnBrk="1" fontAlgn="t" latinLnBrk="0" hangingPunct="1">
                        <a:lnSpc>
                          <a:spcPct val="107000"/>
                        </a:lnSpc>
                        <a:spcBef>
                          <a:spcPts val="0"/>
                        </a:spcBef>
                        <a:spcAft>
                          <a:spcPts val="0"/>
                        </a:spcAft>
                      </a:pPr>
                      <a:r>
                        <a:rPr lang="it-IT" sz="1400" b="0" i="0" u="none" strike="noStrike" kern="1200">
                          <a:solidFill>
                            <a:srgbClr val="000000"/>
                          </a:solidFill>
                          <a:effectLst/>
                          <a:latin typeface="Calibri" panose="020F0502020204030204" pitchFamily="34" charset="0"/>
                          <a:cs typeface="Calibri" panose="020F0502020204030204" pitchFamily="34" charset="0"/>
                        </a:rPr>
                        <a:t>Riducendo il tono di voce delle conversazioni, i dipendenti hanno la </a:t>
                      </a:r>
                      <a:r>
                        <a:rPr lang="it-IT" sz="1400" b="1" i="0" u="none" strike="noStrike" kern="1200">
                          <a:solidFill>
                            <a:srgbClr val="000000"/>
                          </a:solidFill>
                          <a:effectLst/>
                          <a:latin typeface="Calibri" panose="020F0502020204030204" pitchFamily="34" charset="0"/>
                          <a:cs typeface="Calibri" panose="020F0502020204030204" pitchFamily="34" charset="0"/>
                        </a:rPr>
                        <a:t>capacità</a:t>
                      </a:r>
                      <a:r>
                        <a:rPr lang="it-IT" sz="1400" b="0" i="0" u="none" strike="noStrike" kern="1200">
                          <a:solidFill>
                            <a:srgbClr val="000000"/>
                          </a:solidFill>
                          <a:effectLst/>
                          <a:latin typeface="Calibri" panose="020F0502020204030204" pitchFamily="34" charset="0"/>
                          <a:cs typeface="Calibri" panose="020F0502020204030204" pitchFamily="34" charset="0"/>
                        </a:rPr>
                        <a:t> di ridurre l'inquinamento acustico, essendone la principale fonte.</a:t>
                      </a:r>
                      <a:br>
                        <a:rPr lang="it-IT" sz="1400" b="0" i="0" u="none" strike="noStrike" kern="1200">
                          <a:solidFill>
                            <a:srgbClr val="000000"/>
                          </a:solidFill>
                          <a:effectLst/>
                          <a:latin typeface="Calibri" panose="020F0502020204030204" pitchFamily="34" charset="0"/>
                          <a:cs typeface="Calibri" panose="020F0502020204030204" pitchFamily="34" charset="0"/>
                        </a:rPr>
                      </a:br>
                      <a:r>
                        <a:rPr lang="it-IT" sz="1400" b="0" i="0" u="none" strike="noStrike" kern="1200">
                          <a:solidFill>
                            <a:srgbClr val="000000"/>
                          </a:solidFill>
                          <a:effectLst/>
                          <a:latin typeface="Calibri" panose="020F0502020204030204" pitchFamily="34" charset="0"/>
                          <a:cs typeface="Calibri" panose="020F0502020204030204" pitchFamily="34" charset="0"/>
                        </a:rPr>
                        <a:t>La necessità di telefonare o conversare con colleghi potrebbe essere in contrasto con la riduzione del tono di voce.</a:t>
                      </a:r>
                      <a:br>
                        <a:rPr lang="it-IT" sz="1400" b="0" i="0" u="none" strike="noStrike" kern="1200">
                          <a:solidFill>
                            <a:srgbClr val="000000"/>
                          </a:solidFill>
                          <a:effectLst/>
                          <a:latin typeface="Calibri" panose="020F0502020204030204" pitchFamily="34" charset="0"/>
                          <a:cs typeface="Calibri" panose="020F0502020204030204" pitchFamily="34" charset="0"/>
                        </a:rPr>
                      </a:br>
                      <a:endParaRPr lang="it-IT" sz="1400" b="0" i="0" u="none" strike="noStrike" kern="1200">
                        <a:solidFill>
                          <a:srgbClr val="000000"/>
                        </a:solidFill>
                        <a:effectLst/>
                        <a:latin typeface="Calibri" panose="020F0502020204030204" pitchFamily="34" charset="0"/>
                        <a:cs typeface="Calibri" panose="020F0502020204030204" pitchFamily="34" charset="0"/>
                      </a:endParaRPr>
                    </a:p>
                    <a:p>
                      <a:pPr marL="0" algn="l" defTabSz="914400" rtl="0" eaLnBrk="1" fontAlgn="t" latinLnBrk="0" hangingPunct="1">
                        <a:lnSpc>
                          <a:spcPct val="107000"/>
                        </a:lnSpc>
                        <a:spcBef>
                          <a:spcPts val="0"/>
                        </a:spcBef>
                        <a:spcAft>
                          <a:spcPts val="0"/>
                        </a:spcAft>
                      </a:pPr>
                      <a:r>
                        <a:rPr lang="it-IT" sz="1400" b="0" i="0" u="none" strike="noStrike" kern="1200">
                          <a:solidFill>
                            <a:srgbClr val="000000"/>
                          </a:solidFill>
                          <a:effectLst/>
                          <a:latin typeface="Calibri" panose="020F0502020204030204" pitchFamily="34" charset="0"/>
                          <a:cs typeface="Calibri" panose="020F0502020204030204" pitchFamily="34" charset="0"/>
                        </a:rPr>
                        <a:t>(dilemma del prigioniero: ognuno alza la voce piuttosto che collaborare)</a:t>
                      </a:r>
                      <a:endParaRPr lang="it-IT" sz="1400" b="0"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8456" marR="48456" marT="0" marB="0">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algn="l" defTabSz="914400" rtl="0" eaLnBrk="1" fontAlgn="t" latinLnBrk="0" hangingPunct="1">
                        <a:lnSpc>
                          <a:spcPct val="107000"/>
                        </a:lnSpc>
                        <a:spcBef>
                          <a:spcPts val="0"/>
                        </a:spcBef>
                        <a:spcAft>
                          <a:spcPts val="0"/>
                        </a:spcAft>
                      </a:pPr>
                      <a:r>
                        <a:rPr lang="it-IT" sz="1400" b="0" i="0" u="none" strike="noStrike" kern="1200">
                          <a:solidFill>
                            <a:srgbClr val="000000"/>
                          </a:solidFill>
                          <a:effectLst/>
                          <a:latin typeface="Calibri" panose="020F0502020204030204" pitchFamily="34" charset="0"/>
                          <a:cs typeface="Calibri" panose="020F0502020204030204" pitchFamily="34" charset="0"/>
                        </a:rPr>
                        <a:t>-prevedere </a:t>
                      </a:r>
                      <a:r>
                        <a:rPr lang="it-IT" sz="1400" b="1" i="0" u="none" strike="noStrike" kern="1200">
                          <a:solidFill>
                            <a:srgbClr val="000000"/>
                          </a:solidFill>
                          <a:effectLst/>
                          <a:latin typeface="Calibri" panose="020F0502020204030204" pitchFamily="34" charset="0"/>
                          <a:cs typeface="Calibri" panose="020F0502020204030204" pitchFamily="34" charset="0"/>
                        </a:rPr>
                        <a:t>benefit</a:t>
                      </a:r>
                      <a:r>
                        <a:rPr lang="it-IT" sz="1400" b="0" i="0" u="none" strike="noStrike" kern="1200">
                          <a:solidFill>
                            <a:srgbClr val="000000"/>
                          </a:solidFill>
                          <a:effectLst/>
                          <a:latin typeface="Calibri" panose="020F0502020204030204" pitchFamily="34" charset="0"/>
                          <a:cs typeface="Calibri" panose="020F0502020204030204" pitchFamily="34" charset="0"/>
                        </a:rPr>
                        <a:t> in seguito alla riduzione del tono di voce quando notificato.</a:t>
                      </a:r>
                      <a:endParaRPr lang="it-IT" sz="1400" b="0"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8456" marR="48456" marT="0" marB="0">
                    <a:lnL>
                      <a:noFill/>
                    </a:lnL>
                    <a:lnR>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82684712"/>
                  </a:ext>
                </a:extLst>
              </a:tr>
            </a:tbl>
          </a:graphicData>
        </a:graphic>
      </p:graphicFrame>
      <p:pic>
        <p:nvPicPr>
          <p:cNvPr id="15" name="Immagine 14" descr="Immagine che contiene computer, tavolo, gruppo, persone&#10;&#10;Descrizione generata automaticamente">
            <a:extLst>
              <a:ext uri="{FF2B5EF4-FFF2-40B4-BE49-F238E27FC236}">
                <a16:creationId xmlns:a16="http://schemas.microsoft.com/office/drawing/2014/main" id="{240D0C9A-AB44-4762-912C-36330A28406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262219" y="3035692"/>
            <a:ext cx="2049471" cy="1538010"/>
          </a:xfrm>
          <a:prstGeom prst="rect">
            <a:avLst/>
          </a:prstGeom>
          <a:ln>
            <a:noFill/>
          </a:ln>
          <a:effectLst>
            <a:softEdge rad="112500"/>
          </a:effectLst>
        </p:spPr>
      </p:pic>
      <p:pic>
        <p:nvPicPr>
          <p:cNvPr id="10" name="Picture 2" descr="Politecnico di Torino">
            <a:extLst>
              <a:ext uri="{FF2B5EF4-FFF2-40B4-BE49-F238E27FC236}">
                <a16:creationId xmlns:a16="http://schemas.microsoft.com/office/drawing/2014/main" id="{BA10F170-1183-4AEA-888D-25E56F5071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200788"/>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6" name="Rettangolo 15">
            <a:extLst>
              <a:ext uri="{FF2B5EF4-FFF2-40B4-BE49-F238E27FC236}">
                <a16:creationId xmlns:a16="http://schemas.microsoft.com/office/drawing/2014/main" id="{C5A53C0B-C1C3-49DB-A4FB-AE6CFD6CC58F}"/>
              </a:ext>
            </a:extLst>
          </p:cNvPr>
          <p:cNvSpPr/>
          <p:nvPr/>
        </p:nvSpPr>
        <p:spPr>
          <a:xfrm>
            <a:off x="9509760" y="76901"/>
            <a:ext cx="2614351" cy="1569660"/>
          </a:xfrm>
          <a:prstGeom prst="rect">
            <a:avLst/>
          </a:prstGeom>
        </p:spPr>
        <p:txBody>
          <a:bodyPr wrap="square">
            <a:spAutoFit/>
          </a:bodyPr>
          <a:lstStyle/>
          <a:p>
            <a:pPr algn="r"/>
            <a:r>
              <a:rPr lang="it-IT" sz="3200" b="1" i="1">
                <a:latin typeface="Calibri Light" panose="020F0302020204030204" pitchFamily="34" charset="0"/>
              </a:rPr>
              <a:t> Stakeholder </a:t>
            </a:r>
          </a:p>
          <a:p>
            <a:pPr algn="r"/>
            <a:r>
              <a:rPr lang="it-IT" sz="3200" b="1" i="1" err="1">
                <a:latin typeface="Calibri Light" panose="020F0302020204030204" pitchFamily="34" charset="0"/>
              </a:rPr>
              <a:t>analysis</a:t>
            </a:r>
            <a:r>
              <a:rPr lang="it-IT" sz="3200" b="1" i="1">
                <a:latin typeface="Calibri Light" panose="020F0302020204030204" pitchFamily="34" charset="0"/>
              </a:rPr>
              <a:t> </a:t>
            </a:r>
          </a:p>
          <a:p>
            <a:pPr algn="r"/>
            <a:r>
              <a:rPr lang="it-IT" sz="3200" b="1" i="1" err="1">
                <a:latin typeface="Calibri Light" panose="020F0302020204030204" pitchFamily="34" charset="0"/>
              </a:rPr>
              <a:t>matrix</a:t>
            </a:r>
            <a:r>
              <a:rPr lang="it-IT" sz="3200" b="1">
                <a:latin typeface="Calibri Light" panose="020F0302020204030204" pitchFamily="34" charset="0"/>
              </a:rPr>
              <a:t> </a:t>
            </a:r>
            <a:endParaRPr lang="it-IT" sz="3200" b="1"/>
          </a:p>
        </p:txBody>
      </p:sp>
    </p:spTree>
    <p:extLst>
      <p:ext uri="{BB962C8B-B14F-4D97-AF65-F5344CB8AC3E}">
        <p14:creationId xmlns:p14="http://schemas.microsoft.com/office/powerpoint/2010/main" val="3221012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001FE2E8-1107-4F5F-AC1D-706A2A8A6B69}"/>
              </a:ext>
            </a:extLst>
          </p:cNvPr>
          <p:cNvSpPr>
            <a:spLocks noGrp="1"/>
          </p:cNvSpPr>
          <p:nvPr>
            <p:ph type="title"/>
          </p:nvPr>
        </p:nvSpPr>
        <p:spPr>
          <a:xfrm>
            <a:off x="8380679" y="1377671"/>
            <a:ext cx="4113404" cy="2846070"/>
          </a:xfrm>
          <a:prstGeom prst="ellipse">
            <a:avLst/>
          </a:prstGeom>
        </p:spPr>
        <p:txBody>
          <a:bodyPr vert="horz" lIns="91440" tIns="45720" rIns="91440" bIns="45720" rtlCol="0" anchor="ctr">
            <a:normAutofit/>
          </a:bodyPr>
          <a:lstStyle/>
          <a:p>
            <a:r>
              <a:rPr lang="en-US" sz="2000" b="1" kern="1200" cap="all" err="1">
                <a:solidFill>
                  <a:schemeClr val="tx1"/>
                </a:solidFill>
                <a:effectLst/>
                <a:latin typeface="+mj-lt"/>
                <a:ea typeface="+mj-ea"/>
                <a:cs typeface="+mj-cs"/>
              </a:rPr>
              <a:t>Reparto</a:t>
            </a:r>
            <a:r>
              <a:rPr lang="en-US" sz="2000" b="1" kern="1200" cap="all">
                <a:solidFill>
                  <a:schemeClr val="tx1"/>
                </a:solidFill>
                <a:effectLst/>
                <a:latin typeface="+mj-lt"/>
                <a:ea typeface="+mj-ea"/>
                <a:cs typeface="+mj-cs"/>
              </a:rPr>
              <a:t> </a:t>
            </a:r>
            <a:r>
              <a:rPr lang="en-US" sz="2000" b="1" kern="1200" cap="all" err="1">
                <a:solidFill>
                  <a:schemeClr val="tx1"/>
                </a:solidFill>
                <a:effectLst/>
                <a:latin typeface="+mj-lt"/>
                <a:ea typeface="+mj-ea"/>
                <a:cs typeface="+mj-cs"/>
              </a:rPr>
              <a:t>risorse</a:t>
            </a:r>
            <a:r>
              <a:rPr lang="en-US" sz="2000" b="1" kern="1200" cap="all">
                <a:solidFill>
                  <a:schemeClr val="tx1"/>
                </a:solidFill>
                <a:effectLst/>
                <a:latin typeface="+mj-lt"/>
                <a:ea typeface="+mj-ea"/>
                <a:cs typeface="+mj-cs"/>
              </a:rPr>
              <a:t> </a:t>
            </a:r>
            <a:r>
              <a:rPr lang="en-US" sz="2000" b="1" kern="1200" cap="all" err="1">
                <a:solidFill>
                  <a:schemeClr val="tx1"/>
                </a:solidFill>
                <a:effectLst/>
                <a:latin typeface="+mj-lt"/>
                <a:ea typeface="+mj-ea"/>
                <a:cs typeface="+mj-cs"/>
              </a:rPr>
              <a:t>umane</a:t>
            </a:r>
            <a:r>
              <a:rPr lang="en-US" sz="2000" b="1" kern="1200" cap="all">
                <a:solidFill>
                  <a:schemeClr val="tx1"/>
                </a:solidFill>
                <a:effectLst/>
                <a:latin typeface="+mj-lt"/>
                <a:ea typeface="+mj-ea"/>
                <a:cs typeface="+mj-cs"/>
              </a:rPr>
              <a:t> </a:t>
            </a:r>
            <a:br>
              <a:rPr lang="en-US" sz="2000" b="1" kern="1200" cap="all">
                <a:solidFill>
                  <a:schemeClr val="tx1"/>
                </a:solidFill>
                <a:effectLst/>
                <a:latin typeface="+mj-lt"/>
                <a:ea typeface="+mj-ea"/>
                <a:cs typeface="+mj-cs"/>
              </a:rPr>
            </a:br>
            <a:r>
              <a:rPr lang="en-US" sz="2000" b="1" kern="1200" cap="all">
                <a:solidFill>
                  <a:schemeClr val="tx1"/>
                </a:solidFill>
                <a:effectLst/>
                <a:latin typeface="+mj-lt"/>
                <a:ea typeface="+mj-ea"/>
                <a:cs typeface="+mj-cs"/>
              </a:rPr>
              <a:t>e welfare </a:t>
            </a:r>
            <a:r>
              <a:rPr lang="en-US" sz="2000" b="1" kern="1200" cap="all" err="1">
                <a:solidFill>
                  <a:schemeClr val="tx1"/>
                </a:solidFill>
                <a:effectLst/>
                <a:latin typeface="+mj-lt"/>
                <a:ea typeface="+mj-ea"/>
                <a:cs typeface="+mj-cs"/>
              </a:rPr>
              <a:t>aziendale</a:t>
            </a:r>
            <a:endParaRPr lang="en-US" sz="2000" b="1" kern="1200">
              <a:solidFill>
                <a:schemeClr val="tx1"/>
              </a:solidFill>
              <a:latin typeface="+mj-lt"/>
              <a:ea typeface="+mj-ea"/>
              <a:cs typeface="+mj-cs"/>
            </a:endParaRPr>
          </a:p>
        </p:txBody>
      </p:sp>
      <p:sp>
        <p:nvSpPr>
          <p:cNvPr id="50" name="Rectangle 4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magine 8">
            <a:extLst>
              <a:ext uri="{FF2B5EF4-FFF2-40B4-BE49-F238E27FC236}">
                <a16:creationId xmlns:a16="http://schemas.microsoft.com/office/drawing/2014/main" id="{712A6A30-494B-422E-8ECA-B252D550F577}"/>
              </a:ext>
            </a:extLst>
          </p:cNvPr>
          <p:cNvPicPr>
            <a:picLocks noChangeAspect="1"/>
          </p:cNvPicPr>
          <p:nvPr/>
        </p:nvPicPr>
        <p:blipFill>
          <a:blip r:embed="rId2"/>
          <a:stretch>
            <a:fillRect/>
          </a:stretch>
        </p:blipFill>
        <p:spPr>
          <a:xfrm>
            <a:off x="10187175" y="6245972"/>
            <a:ext cx="1791465" cy="413415"/>
          </a:xfrm>
          <a:prstGeom prst="rect">
            <a:avLst/>
          </a:prstGeom>
        </p:spPr>
      </p:pic>
      <p:pic>
        <p:nvPicPr>
          <p:cNvPr id="10" name="Picture 2" descr="Politecnico di Torino">
            <a:extLst>
              <a:ext uri="{FF2B5EF4-FFF2-40B4-BE49-F238E27FC236}">
                <a16:creationId xmlns:a16="http://schemas.microsoft.com/office/drawing/2014/main" id="{77769759-B94E-4C4F-A1D7-9F8CD32A0A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200788"/>
            <a:ext cx="1371600" cy="6477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ella 3">
            <a:extLst>
              <a:ext uri="{FF2B5EF4-FFF2-40B4-BE49-F238E27FC236}">
                <a16:creationId xmlns:a16="http://schemas.microsoft.com/office/drawing/2014/main" id="{A32CB5EA-7A49-4FB5-8427-0A4DC9F385F2}"/>
              </a:ext>
            </a:extLst>
          </p:cNvPr>
          <p:cNvGraphicFramePr>
            <a:graphicFrameLocks noGrp="1"/>
          </p:cNvGraphicFramePr>
          <p:nvPr>
            <p:extLst>
              <p:ext uri="{D42A27DB-BD31-4B8C-83A1-F6EECF244321}">
                <p14:modId xmlns:p14="http://schemas.microsoft.com/office/powerpoint/2010/main" val="1103858757"/>
              </p:ext>
            </p:extLst>
          </p:nvPr>
        </p:nvGraphicFramePr>
        <p:xfrm>
          <a:off x="545238" y="886265"/>
          <a:ext cx="7734089" cy="5432269"/>
        </p:xfrm>
        <a:graphic>
          <a:graphicData uri="http://schemas.openxmlformats.org/drawingml/2006/table">
            <a:tbl>
              <a:tblPr firstRow="1" firstCol="1" bandRow="1">
                <a:tableStyleId>{68D230F3-CF80-4859-8CE7-A43EE81993B5}</a:tableStyleId>
              </a:tblPr>
              <a:tblGrid>
                <a:gridCol w="1047378">
                  <a:extLst>
                    <a:ext uri="{9D8B030D-6E8A-4147-A177-3AD203B41FA5}">
                      <a16:colId xmlns:a16="http://schemas.microsoft.com/office/drawing/2014/main" val="1948520323"/>
                    </a:ext>
                  </a:extLst>
                </a:gridCol>
                <a:gridCol w="1344225">
                  <a:extLst>
                    <a:ext uri="{9D8B030D-6E8A-4147-A177-3AD203B41FA5}">
                      <a16:colId xmlns:a16="http://schemas.microsoft.com/office/drawing/2014/main" val="2077091951"/>
                    </a:ext>
                  </a:extLst>
                </a:gridCol>
                <a:gridCol w="1644530">
                  <a:extLst>
                    <a:ext uri="{9D8B030D-6E8A-4147-A177-3AD203B41FA5}">
                      <a16:colId xmlns:a16="http://schemas.microsoft.com/office/drawing/2014/main" val="4179699759"/>
                    </a:ext>
                  </a:extLst>
                </a:gridCol>
                <a:gridCol w="2255527">
                  <a:extLst>
                    <a:ext uri="{9D8B030D-6E8A-4147-A177-3AD203B41FA5}">
                      <a16:colId xmlns:a16="http://schemas.microsoft.com/office/drawing/2014/main" val="1482967901"/>
                    </a:ext>
                  </a:extLst>
                </a:gridCol>
                <a:gridCol w="1442429">
                  <a:extLst>
                    <a:ext uri="{9D8B030D-6E8A-4147-A177-3AD203B41FA5}">
                      <a16:colId xmlns:a16="http://schemas.microsoft.com/office/drawing/2014/main" val="3179257167"/>
                    </a:ext>
                  </a:extLst>
                </a:gridCol>
              </a:tblGrid>
              <a:tr h="1323184">
                <a:tc>
                  <a:txBody>
                    <a:bodyPr/>
                    <a:lstStyle/>
                    <a:p>
                      <a:pPr marL="0" algn="ctr" defTabSz="914400" rtl="0" eaLnBrk="1" fontAlgn="t" latinLnBrk="0" hangingPunct="1">
                        <a:lnSpc>
                          <a:spcPct val="107000"/>
                        </a:lnSpc>
                        <a:spcBef>
                          <a:spcPts val="0"/>
                        </a:spcBef>
                        <a:spcAft>
                          <a:spcPts val="0"/>
                        </a:spcAft>
                      </a:pPr>
                      <a:r>
                        <a:rPr lang="it-IT" sz="1200" u="none" strike="noStrike" kern="1200" cap="all">
                          <a:solidFill>
                            <a:schemeClr val="bg1"/>
                          </a:solidFill>
                          <a:effectLst/>
                        </a:rPr>
                        <a:t>Stakeholder</a:t>
                      </a:r>
                      <a:endParaRPr lang="it-IT" sz="1200" b="1" i="0" u="none" strike="noStrike" kern="1200" cap="all">
                        <a:solidFill>
                          <a:schemeClr val="bg1"/>
                        </a:solidFill>
                        <a:effectLst/>
                        <a:latin typeface="Calibri" panose="020F0502020204030204" pitchFamily="34" charset="0"/>
                        <a:cs typeface="Calibri" panose="020F0502020204030204" pitchFamily="34" charset="0"/>
                      </a:endParaRPr>
                    </a:p>
                  </a:txBody>
                  <a:tcPr marL="47854" marR="47854" marT="6646" marB="0" anchor="ctr">
                    <a:lnL>
                      <a:noFill/>
                    </a:lnL>
                    <a:lnR>
                      <a:noFill/>
                    </a:lnR>
                    <a:lnT w="12700" cmpd="sng">
                      <a:noFill/>
                    </a:lnT>
                    <a:lnB w="12700" cmpd="sng">
                      <a:noFill/>
                    </a:lnB>
                    <a:lnTlToBr w="12700" cmpd="sng">
                      <a:noFill/>
                      <a:prstDash val="solid"/>
                    </a:lnTlToBr>
                    <a:lnBlToTr w="12700" cmpd="sng">
                      <a:noFill/>
                      <a:prstDash val="solid"/>
                    </a:lnBlToTr>
                    <a:solidFill>
                      <a:srgbClr val="42B996"/>
                    </a:solidFill>
                  </a:tcPr>
                </a:tc>
                <a:tc>
                  <a:txBody>
                    <a:bodyPr/>
                    <a:lstStyle/>
                    <a:p>
                      <a:pPr marL="0" algn="ctr" defTabSz="914400" rtl="0" eaLnBrk="1" fontAlgn="t" latinLnBrk="0" hangingPunct="1">
                        <a:lnSpc>
                          <a:spcPct val="107000"/>
                        </a:lnSpc>
                        <a:spcBef>
                          <a:spcPts val="0"/>
                        </a:spcBef>
                        <a:spcAft>
                          <a:spcPts val="0"/>
                        </a:spcAft>
                      </a:pPr>
                      <a:r>
                        <a:rPr lang="it-IT" sz="1200" u="none" strike="noStrike" kern="1200" cap="all">
                          <a:solidFill>
                            <a:schemeClr val="bg1"/>
                          </a:solidFill>
                          <a:effectLst/>
                        </a:rPr>
                        <a:t>basic characteristics</a:t>
                      </a:r>
                      <a:endParaRPr lang="it-IT" sz="1200" b="1" i="0" u="none" strike="noStrike" kern="1200" cap="all">
                        <a:solidFill>
                          <a:schemeClr val="bg1"/>
                        </a:solidFill>
                        <a:effectLst/>
                        <a:latin typeface="Calibri" panose="020F0502020204030204" pitchFamily="34" charset="0"/>
                        <a:cs typeface="Calibri" panose="020F0502020204030204" pitchFamily="34" charset="0"/>
                      </a:endParaRPr>
                    </a:p>
                  </a:txBody>
                  <a:tcPr marL="47854" marR="47854" marT="6646" marB="0" anchor="ctr">
                    <a:lnL>
                      <a:noFill/>
                    </a:lnL>
                    <a:lnR>
                      <a:noFill/>
                    </a:lnR>
                    <a:lnT w="12700" cmpd="sng">
                      <a:noFill/>
                    </a:lnT>
                    <a:lnB w="12700" cmpd="sng">
                      <a:noFill/>
                    </a:lnB>
                    <a:lnTlToBr w="12700" cmpd="sng">
                      <a:noFill/>
                      <a:prstDash val="solid"/>
                    </a:lnTlToBr>
                    <a:lnBlToTr w="12700" cmpd="sng">
                      <a:noFill/>
                      <a:prstDash val="solid"/>
                    </a:lnBlToTr>
                    <a:solidFill>
                      <a:srgbClr val="42B996"/>
                    </a:solidFill>
                  </a:tcPr>
                </a:tc>
                <a:tc>
                  <a:txBody>
                    <a:bodyPr/>
                    <a:lstStyle/>
                    <a:p>
                      <a:pPr marL="0" algn="ctr" defTabSz="914400" rtl="0" eaLnBrk="1" fontAlgn="t" latinLnBrk="0" hangingPunct="1">
                        <a:lnSpc>
                          <a:spcPct val="107000"/>
                        </a:lnSpc>
                        <a:spcBef>
                          <a:spcPts val="0"/>
                        </a:spcBef>
                        <a:spcAft>
                          <a:spcPts val="0"/>
                        </a:spcAft>
                      </a:pPr>
                      <a:r>
                        <a:rPr lang="en-US" sz="1200" u="none" strike="noStrike" kern="1200" cap="all">
                          <a:solidFill>
                            <a:schemeClr val="bg1"/>
                          </a:solidFill>
                          <a:effectLst/>
                        </a:rPr>
                        <a:t>Interests and how</a:t>
                      </a:r>
                      <a:br>
                        <a:rPr lang="en-US" sz="1200" u="none" strike="noStrike" kern="1200" cap="all">
                          <a:solidFill>
                            <a:schemeClr val="bg1"/>
                          </a:solidFill>
                          <a:effectLst/>
                        </a:rPr>
                      </a:br>
                      <a:r>
                        <a:rPr lang="en-US" sz="1200" u="none" strike="noStrike" kern="1200" cap="all">
                          <a:solidFill>
                            <a:schemeClr val="bg1"/>
                          </a:solidFill>
                          <a:effectLst/>
                        </a:rPr>
                        <a:t> affected by </a:t>
                      </a:r>
                      <a:br>
                        <a:rPr lang="en-US" sz="1200" u="none" strike="noStrike" kern="1200" cap="all">
                          <a:solidFill>
                            <a:schemeClr val="bg1"/>
                          </a:solidFill>
                          <a:effectLst/>
                        </a:rPr>
                      </a:br>
                      <a:r>
                        <a:rPr lang="en-US" sz="1200" u="none" strike="noStrike" kern="1200" cap="all">
                          <a:solidFill>
                            <a:schemeClr val="bg1"/>
                          </a:solidFill>
                          <a:effectLst/>
                        </a:rPr>
                        <a:t>the problem(s)</a:t>
                      </a:r>
                      <a:endParaRPr lang="en-US" sz="1200" b="1" i="0" u="none" strike="noStrike" kern="1200" cap="all">
                        <a:solidFill>
                          <a:schemeClr val="bg1"/>
                        </a:solidFill>
                        <a:effectLst/>
                        <a:latin typeface="Calibri" panose="020F0502020204030204" pitchFamily="34" charset="0"/>
                        <a:cs typeface="Calibri" panose="020F0502020204030204" pitchFamily="34" charset="0"/>
                      </a:endParaRPr>
                    </a:p>
                  </a:txBody>
                  <a:tcPr marL="47854" marR="47854" marT="6646" marB="0" anchor="ctr">
                    <a:lnL>
                      <a:noFill/>
                    </a:lnL>
                    <a:lnR>
                      <a:noFill/>
                    </a:lnR>
                    <a:lnT w="12700" cmpd="sng">
                      <a:noFill/>
                    </a:lnT>
                    <a:lnB w="12700" cmpd="sng">
                      <a:noFill/>
                    </a:lnB>
                    <a:lnTlToBr w="12700" cmpd="sng">
                      <a:noFill/>
                      <a:prstDash val="solid"/>
                    </a:lnTlToBr>
                    <a:lnBlToTr w="12700" cmpd="sng">
                      <a:noFill/>
                      <a:prstDash val="solid"/>
                    </a:lnBlToTr>
                    <a:solidFill>
                      <a:srgbClr val="42B996"/>
                    </a:solidFill>
                  </a:tcPr>
                </a:tc>
                <a:tc>
                  <a:txBody>
                    <a:bodyPr/>
                    <a:lstStyle/>
                    <a:p>
                      <a:pPr marL="0" algn="ctr" defTabSz="914400" rtl="0" eaLnBrk="1" fontAlgn="t" latinLnBrk="0" hangingPunct="1">
                        <a:lnSpc>
                          <a:spcPct val="107000"/>
                        </a:lnSpc>
                        <a:spcBef>
                          <a:spcPts val="0"/>
                        </a:spcBef>
                        <a:spcAft>
                          <a:spcPts val="0"/>
                        </a:spcAft>
                      </a:pPr>
                      <a:r>
                        <a:rPr lang="en-US" sz="1200" u="none" strike="noStrike" kern="1200" cap="all">
                          <a:solidFill>
                            <a:schemeClr val="bg1"/>
                          </a:solidFill>
                          <a:effectLst/>
                        </a:rPr>
                        <a:t>Capacity and motivation to bring about change</a:t>
                      </a:r>
                      <a:endParaRPr lang="en-US" sz="1200" b="1" i="0" u="none" strike="noStrike" kern="1200" cap="all">
                        <a:solidFill>
                          <a:schemeClr val="bg1"/>
                        </a:solidFill>
                        <a:effectLst/>
                        <a:latin typeface="Calibri" panose="020F0502020204030204" pitchFamily="34" charset="0"/>
                        <a:cs typeface="Calibri" panose="020F0502020204030204" pitchFamily="34" charset="0"/>
                      </a:endParaRPr>
                    </a:p>
                  </a:txBody>
                  <a:tcPr marL="47854" marR="47854" marT="6646" marB="0" anchor="ctr">
                    <a:lnL>
                      <a:noFill/>
                    </a:lnL>
                    <a:lnR>
                      <a:noFill/>
                    </a:lnR>
                    <a:lnT w="12700" cmpd="sng">
                      <a:noFill/>
                    </a:lnT>
                    <a:lnB w="12700" cmpd="sng">
                      <a:noFill/>
                    </a:lnB>
                    <a:lnTlToBr w="12700" cmpd="sng">
                      <a:noFill/>
                      <a:prstDash val="solid"/>
                    </a:lnTlToBr>
                    <a:lnBlToTr w="12700" cmpd="sng">
                      <a:noFill/>
                      <a:prstDash val="solid"/>
                    </a:lnBlToTr>
                    <a:solidFill>
                      <a:srgbClr val="42B996"/>
                    </a:solidFill>
                  </a:tcPr>
                </a:tc>
                <a:tc>
                  <a:txBody>
                    <a:bodyPr/>
                    <a:lstStyle/>
                    <a:p>
                      <a:pPr marL="0" algn="ctr" defTabSz="914400" rtl="0" eaLnBrk="1" fontAlgn="t" latinLnBrk="0" hangingPunct="1">
                        <a:lnSpc>
                          <a:spcPct val="107000"/>
                        </a:lnSpc>
                        <a:spcBef>
                          <a:spcPts val="0"/>
                        </a:spcBef>
                        <a:spcAft>
                          <a:spcPts val="0"/>
                        </a:spcAft>
                      </a:pPr>
                      <a:r>
                        <a:rPr lang="en-US" sz="1200" u="none" strike="noStrike" kern="1200" cap="all">
                          <a:solidFill>
                            <a:schemeClr val="bg1"/>
                          </a:solidFill>
                          <a:effectLst/>
                        </a:rPr>
                        <a:t>Possible actions to</a:t>
                      </a:r>
                      <a:br>
                        <a:rPr lang="en-US" sz="1200" u="none" strike="noStrike" kern="1200" cap="all">
                          <a:solidFill>
                            <a:schemeClr val="bg1"/>
                          </a:solidFill>
                          <a:effectLst/>
                        </a:rPr>
                      </a:br>
                      <a:r>
                        <a:rPr lang="en-US" sz="1200" u="none" strike="noStrike" kern="1200" cap="all">
                          <a:solidFill>
                            <a:schemeClr val="bg1"/>
                          </a:solidFill>
                          <a:effectLst/>
                        </a:rPr>
                        <a:t>address stakeholder</a:t>
                      </a:r>
                      <a:br>
                        <a:rPr lang="en-US" sz="1200" u="none" strike="noStrike" kern="1200" cap="all">
                          <a:solidFill>
                            <a:schemeClr val="bg1"/>
                          </a:solidFill>
                          <a:effectLst/>
                        </a:rPr>
                      </a:br>
                      <a:r>
                        <a:rPr lang="en-US" sz="1200" u="none" strike="noStrike" kern="1200" cap="all">
                          <a:solidFill>
                            <a:schemeClr val="bg1"/>
                          </a:solidFill>
                          <a:effectLst/>
                        </a:rPr>
                        <a:t>interests</a:t>
                      </a:r>
                      <a:endParaRPr lang="en-US" sz="1200" b="1" i="0" u="none" strike="noStrike" kern="1200" cap="all">
                        <a:solidFill>
                          <a:schemeClr val="bg1"/>
                        </a:solidFill>
                        <a:effectLst/>
                        <a:latin typeface="Calibri" panose="020F0502020204030204" pitchFamily="34" charset="0"/>
                        <a:cs typeface="Calibri" panose="020F0502020204030204" pitchFamily="34" charset="0"/>
                      </a:endParaRPr>
                    </a:p>
                  </a:txBody>
                  <a:tcPr marL="47854" marR="47854" marT="6646" marB="0" anchor="ctr">
                    <a:lnL>
                      <a:noFill/>
                    </a:lnL>
                    <a:lnR>
                      <a:noFill/>
                    </a:lnR>
                    <a:lnT w="12700" cmpd="sng">
                      <a:noFill/>
                    </a:lnT>
                    <a:lnB w="12700" cmpd="sng">
                      <a:noFill/>
                    </a:lnB>
                    <a:lnTlToBr w="12700" cmpd="sng">
                      <a:noFill/>
                      <a:prstDash val="solid"/>
                    </a:lnTlToBr>
                    <a:lnBlToTr w="12700" cmpd="sng">
                      <a:noFill/>
                      <a:prstDash val="solid"/>
                    </a:lnBlToTr>
                    <a:solidFill>
                      <a:srgbClr val="42B996"/>
                    </a:solidFill>
                  </a:tcPr>
                </a:tc>
                <a:extLst>
                  <a:ext uri="{0D108BD9-81ED-4DB2-BD59-A6C34878D82A}">
                    <a16:rowId xmlns:a16="http://schemas.microsoft.com/office/drawing/2014/main" val="386747013"/>
                  </a:ext>
                </a:extLst>
              </a:tr>
              <a:tr h="3881861">
                <a:tc>
                  <a:txBody>
                    <a:bodyPr/>
                    <a:lstStyle/>
                    <a:p>
                      <a:pPr marL="0" algn="l" defTabSz="914400" rtl="0" eaLnBrk="1" fontAlgn="t" latinLnBrk="0" hangingPunct="1">
                        <a:lnSpc>
                          <a:spcPct val="107000"/>
                        </a:lnSpc>
                        <a:spcBef>
                          <a:spcPts val="0"/>
                        </a:spcBef>
                        <a:spcAft>
                          <a:spcPts val="0"/>
                        </a:spcAft>
                      </a:pPr>
                      <a:r>
                        <a:rPr lang="it-IT" sz="1400" u="none" strike="noStrike" kern="1200">
                          <a:effectLst/>
                        </a:rPr>
                        <a:t>Reparto risorse umane e welfare aziendale</a:t>
                      </a:r>
                      <a:endParaRPr lang="it-IT" sz="1400" b="0"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845" marR="41845" marT="0" marB="0">
                    <a:lnL>
                      <a:noFill/>
                    </a:lnL>
                    <a:lnR>
                      <a:noFill/>
                    </a:lnR>
                    <a:lnT w="127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marL="0" algn="l" defTabSz="914400" rtl="0" eaLnBrk="1" fontAlgn="t" latinLnBrk="0" hangingPunct="1">
                        <a:lnSpc>
                          <a:spcPct val="107000"/>
                        </a:lnSpc>
                        <a:spcBef>
                          <a:spcPts val="0"/>
                        </a:spcBef>
                        <a:spcAft>
                          <a:spcPts val="0"/>
                        </a:spcAft>
                      </a:pPr>
                      <a:r>
                        <a:rPr lang="it-IT" sz="1400" u="none" strike="noStrike" kern="1200">
                          <a:effectLst/>
                        </a:rPr>
                        <a:t>Reparto dell'azienda che si occupa della gestione del personale e della qualità del contesto lavorativo.</a:t>
                      </a:r>
                      <a:endParaRPr lang="it-IT" sz="1400" b="0"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845" marR="41845" marT="0" marB="0">
                    <a:lnL>
                      <a:noFill/>
                    </a:lnL>
                    <a:lnR>
                      <a:noFill/>
                    </a:lnR>
                    <a:lnT w="127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marL="0" algn="l" defTabSz="914400" rtl="0" eaLnBrk="1" fontAlgn="t" latinLnBrk="0" hangingPunct="1">
                        <a:lnSpc>
                          <a:spcPct val="107000"/>
                        </a:lnSpc>
                        <a:spcBef>
                          <a:spcPts val="0"/>
                        </a:spcBef>
                        <a:spcAft>
                          <a:spcPts val="0"/>
                        </a:spcAft>
                      </a:pPr>
                      <a:r>
                        <a:rPr lang="it-IT" sz="1400" u="none" strike="noStrike" kern="1200">
                          <a:effectLst/>
                        </a:rPr>
                        <a:t>Le </a:t>
                      </a:r>
                      <a:r>
                        <a:rPr lang="it-IT" sz="1400" b="1" u="none" strike="noStrike" kern="1200">
                          <a:effectLst/>
                        </a:rPr>
                        <a:t>problematiche</a:t>
                      </a:r>
                      <a:r>
                        <a:rPr lang="it-IT" sz="1400" u="none" strike="noStrike" kern="1200">
                          <a:effectLst/>
                        </a:rPr>
                        <a:t> del </a:t>
                      </a:r>
                      <a:r>
                        <a:rPr lang="it-IT" sz="1400" b="1" u="none" strike="noStrike" kern="1200">
                          <a:effectLst/>
                        </a:rPr>
                        <a:t>personale</a:t>
                      </a:r>
                      <a:r>
                        <a:rPr lang="it-IT" sz="1400" u="none" strike="noStrike" kern="1200">
                          <a:effectLst/>
                        </a:rPr>
                        <a:t>, compresa quella dell'inquinamento acustico negli uffici, sono di competenza delle risorse umane.</a:t>
                      </a:r>
                    </a:p>
                    <a:p>
                      <a:pPr marL="0" algn="l" defTabSz="914400" rtl="0" eaLnBrk="1" fontAlgn="t" latinLnBrk="0" hangingPunct="1">
                        <a:lnSpc>
                          <a:spcPct val="107000"/>
                        </a:lnSpc>
                        <a:spcBef>
                          <a:spcPts val="0"/>
                        </a:spcBef>
                        <a:spcAft>
                          <a:spcPts val="0"/>
                        </a:spcAft>
                      </a:pPr>
                      <a:br>
                        <a:rPr lang="it-IT" sz="1400" u="none" strike="noStrike" kern="1200">
                          <a:effectLst/>
                        </a:rPr>
                      </a:br>
                      <a:r>
                        <a:rPr lang="it-IT" sz="1400" u="none" strike="noStrike" kern="1200">
                          <a:effectLst/>
                        </a:rPr>
                        <a:t>Inoltre, il reparto può essere soggetto ad un aumento del carico di lavoro a causa di un potenziale aumento del turnover dei dipendenti.</a:t>
                      </a:r>
                      <a:endParaRPr lang="it-IT" sz="1400" b="0"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845" marR="41845" marT="0" marB="0">
                    <a:lnL>
                      <a:noFill/>
                    </a:lnL>
                    <a:lnR>
                      <a:noFill/>
                    </a:lnR>
                    <a:lnT w="127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marL="0" algn="l" defTabSz="914400" rtl="0" eaLnBrk="1" fontAlgn="t" latinLnBrk="0" hangingPunct="1">
                        <a:lnSpc>
                          <a:spcPct val="107000"/>
                        </a:lnSpc>
                        <a:spcBef>
                          <a:spcPts val="0"/>
                        </a:spcBef>
                        <a:spcAft>
                          <a:spcPts val="0"/>
                        </a:spcAft>
                      </a:pPr>
                      <a:r>
                        <a:rPr lang="it-IT" sz="1400" u="none" strike="noStrike" kern="1200">
                          <a:effectLst/>
                        </a:rPr>
                        <a:t>Il reparto risorse umane ha:</a:t>
                      </a:r>
                      <a:br>
                        <a:rPr lang="it-IT" sz="1400" u="none" strike="noStrike" kern="1200">
                          <a:effectLst/>
                        </a:rPr>
                      </a:br>
                      <a:r>
                        <a:rPr lang="it-IT" sz="1400" u="none" strike="noStrike" kern="1200">
                          <a:effectLst/>
                        </a:rPr>
                        <a:t>-la </a:t>
                      </a:r>
                      <a:r>
                        <a:rPr lang="it-IT" sz="1400" b="1" u="none" strike="noStrike" kern="1200">
                          <a:effectLst/>
                        </a:rPr>
                        <a:t>capacità</a:t>
                      </a:r>
                      <a:r>
                        <a:rPr lang="it-IT" sz="1400" u="none" strike="noStrike" kern="1200">
                          <a:effectLst/>
                        </a:rPr>
                        <a:t> di interfacciarsi direttamente con il top management e RLS</a:t>
                      </a:r>
                      <a:br>
                        <a:rPr lang="it-IT" sz="1400" u="none" strike="noStrike" kern="1200">
                          <a:effectLst/>
                        </a:rPr>
                      </a:br>
                      <a:r>
                        <a:rPr lang="it-IT" sz="1400" u="none" strike="noStrike" kern="1200">
                          <a:effectLst/>
                        </a:rPr>
                        <a:t>-la </a:t>
                      </a:r>
                      <a:r>
                        <a:rPr lang="it-IT" sz="1400" b="1" u="none" strike="noStrike" kern="1200">
                          <a:effectLst/>
                        </a:rPr>
                        <a:t>capacità</a:t>
                      </a:r>
                      <a:r>
                        <a:rPr lang="it-IT" sz="1400" u="none" strike="noStrike" kern="1200">
                          <a:effectLst/>
                        </a:rPr>
                        <a:t> di interfacciarsi direttamente con il RSPP e i dipendenti, da cui deriva la possibilità di recepire le esigenze e i disagi connessi all'ambiente di lavoro, in particolare all'inquinamento acustico negli uffici.</a:t>
                      </a:r>
                      <a:br>
                        <a:rPr lang="it-IT" sz="1400" u="none" strike="noStrike" kern="1200">
                          <a:effectLst/>
                        </a:rPr>
                      </a:br>
                      <a:r>
                        <a:rPr lang="it-IT" sz="1400" u="none" strike="noStrike" kern="1200">
                          <a:effectLst/>
                        </a:rPr>
                        <a:t>-la </a:t>
                      </a:r>
                      <a:r>
                        <a:rPr lang="it-IT" sz="1400" b="1" u="none" strike="noStrike" kern="1200">
                          <a:effectLst/>
                        </a:rPr>
                        <a:t>motivazione</a:t>
                      </a:r>
                      <a:r>
                        <a:rPr lang="it-IT" sz="1400" u="none" strike="noStrike" kern="1200">
                          <a:effectLst/>
                        </a:rPr>
                        <a:t> di migliorare il problema dell'inquinamento acustico, poiché ciò rappresenterebbe un aumento dell'efficacia del reparto</a:t>
                      </a:r>
                      <a:endParaRPr lang="it-IT" sz="1400" b="0"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845" marR="41845" marT="0" marB="0">
                    <a:lnL>
                      <a:noFill/>
                    </a:lnL>
                    <a:lnR>
                      <a:noFill/>
                    </a:lnR>
                    <a:lnT w="127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marL="0" algn="l" defTabSz="914400" rtl="0" eaLnBrk="1" fontAlgn="t" latinLnBrk="0" hangingPunct="1">
                        <a:lnSpc>
                          <a:spcPct val="107000"/>
                        </a:lnSpc>
                        <a:spcBef>
                          <a:spcPts val="0"/>
                        </a:spcBef>
                        <a:spcAft>
                          <a:spcPts val="0"/>
                        </a:spcAft>
                      </a:pPr>
                      <a:r>
                        <a:rPr lang="it-IT" sz="1400" u="none" strike="noStrike" kern="1200">
                          <a:effectLst/>
                        </a:rPr>
                        <a:t>-utilizzo o introduzione di </a:t>
                      </a:r>
                      <a:r>
                        <a:rPr lang="it-IT" sz="1400" b="1" u="none" strike="noStrike" kern="1200">
                          <a:effectLst/>
                        </a:rPr>
                        <a:t>indicatori di performance </a:t>
                      </a:r>
                      <a:r>
                        <a:rPr lang="it-IT" sz="1400" u="none" strike="noStrike" kern="1200">
                          <a:effectLst/>
                        </a:rPr>
                        <a:t>del reparto risorse umane, connesse al benessere dei lavoratori nell'ambiente di lavoro</a:t>
                      </a:r>
                      <a:endParaRPr lang="it-IT" sz="1400" b="0" i="0" u="none" strike="noStrike" kern="1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1845" marR="41845" marT="0" marB="0">
                    <a:lnL>
                      <a:noFill/>
                    </a:lnL>
                    <a:lnR>
                      <a:noFill/>
                    </a:lnR>
                    <a:lnT w="12700" cmpd="sng">
                      <a:noFill/>
                    </a:lnT>
                    <a:lnB w="12700" cmpd="sng">
                      <a:noFill/>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518324649"/>
                  </a:ext>
                </a:extLst>
              </a:tr>
            </a:tbl>
          </a:graphicData>
        </a:graphic>
      </p:graphicFrame>
      <p:pic>
        <p:nvPicPr>
          <p:cNvPr id="15" name="Immagine 14" descr="Immagine che contiene segnale, aeroplano, orologio&#10;&#10;Descrizione generata automaticamente">
            <a:extLst>
              <a:ext uri="{FF2B5EF4-FFF2-40B4-BE49-F238E27FC236}">
                <a16:creationId xmlns:a16="http://schemas.microsoft.com/office/drawing/2014/main" id="{5ADE9C96-A396-4AD5-9DC9-1169FFE1FFF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235249" y="3067914"/>
            <a:ext cx="1995213" cy="1325563"/>
          </a:xfrm>
          <a:prstGeom prst="rect">
            <a:avLst/>
          </a:prstGeom>
          <a:ln>
            <a:noFill/>
          </a:ln>
          <a:effectLst>
            <a:softEdge rad="112500"/>
          </a:effectLst>
        </p:spPr>
      </p:pic>
      <p:sp>
        <p:nvSpPr>
          <p:cNvPr id="16" name="Rettangolo 15">
            <a:extLst>
              <a:ext uri="{FF2B5EF4-FFF2-40B4-BE49-F238E27FC236}">
                <a16:creationId xmlns:a16="http://schemas.microsoft.com/office/drawing/2014/main" id="{A62DC75B-0F9E-46AB-A52F-C8D2CB6641ED}"/>
              </a:ext>
            </a:extLst>
          </p:cNvPr>
          <p:cNvSpPr/>
          <p:nvPr/>
        </p:nvSpPr>
        <p:spPr>
          <a:xfrm>
            <a:off x="9509760" y="76901"/>
            <a:ext cx="2614351" cy="1569660"/>
          </a:xfrm>
          <a:prstGeom prst="rect">
            <a:avLst/>
          </a:prstGeom>
        </p:spPr>
        <p:txBody>
          <a:bodyPr wrap="square">
            <a:spAutoFit/>
          </a:bodyPr>
          <a:lstStyle/>
          <a:p>
            <a:pPr algn="r"/>
            <a:r>
              <a:rPr lang="it-IT" sz="3200" b="1" i="1">
                <a:latin typeface="Calibri Light" panose="020F0302020204030204" pitchFamily="34" charset="0"/>
              </a:rPr>
              <a:t> Stakeholder </a:t>
            </a:r>
          </a:p>
          <a:p>
            <a:pPr algn="r"/>
            <a:r>
              <a:rPr lang="it-IT" sz="3200" b="1" i="1" err="1">
                <a:latin typeface="Calibri Light" panose="020F0302020204030204" pitchFamily="34" charset="0"/>
              </a:rPr>
              <a:t>analysis</a:t>
            </a:r>
            <a:r>
              <a:rPr lang="it-IT" sz="3200" b="1" i="1">
                <a:latin typeface="Calibri Light" panose="020F0302020204030204" pitchFamily="34" charset="0"/>
              </a:rPr>
              <a:t> </a:t>
            </a:r>
          </a:p>
          <a:p>
            <a:pPr algn="r"/>
            <a:r>
              <a:rPr lang="it-IT" sz="3200" b="1" i="1" err="1">
                <a:latin typeface="Calibri Light" panose="020F0302020204030204" pitchFamily="34" charset="0"/>
              </a:rPr>
              <a:t>matrix</a:t>
            </a:r>
            <a:r>
              <a:rPr lang="it-IT" sz="3200" b="1">
                <a:latin typeface="Calibri Light" panose="020F0302020204030204" pitchFamily="34" charset="0"/>
              </a:rPr>
              <a:t> </a:t>
            </a:r>
            <a:endParaRPr lang="it-IT" sz="3200" b="1"/>
          </a:p>
        </p:txBody>
      </p:sp>
    </p:spTree>
    <p:extLst>
      <p:ext uri="{BB962C8B-B14F-4D97-AF65-F5344CB8AC3E}">
        <p14:creationId xmlns:p14="http://schemas.microsoft.com/office/powerpoint/2010/main" val="3914288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001FE2E8-1107-4F5F-AC1D-706A2A8A6B69}"/>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100" b="1" kern="1200">
                <a:solidFill>
                  <a:schemeClr val="tx1"/>
                </a:solidFill>
                <a:latin typeface="+mj-lt"/>
                <a:ea typeface="+mj-ea"/>
                <a:cs typeface="+mj-cs"/>
              </a:rPr>
              <a:t>RSPP, RLS e MEDICO COMPETENTE</a:t>
            </a:r>
          </a:p>
        </p:txBody>
      </p:sp>
      <p:sp>
        <p:nvSpPr>
          <p:cNvPr id="42" name="Rectangle 4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ella 2">
            <a:extLst>
              <a:ext uri="{FF2B5EF4-FFF2-40B4-BE49-F238E27FC236}">
                <a16:creationId xmlns:a16="http://schemas.microsoft.com/office/drawing/2014/main" id="{6D6D531C-0D0E-4448-84D4-B913290B88C3}"/>
              </a:ext>
            </a:extLst>
          </p:cNvPr>
          <p:cNvGraphicFramePr>
            <a:graphicFrameLocks noGrp="1"/>
          </p:cNvGraphicFramePr>
          <p:nvPr>
            <p:extLst>
              <p:ext uri="{D42A27DB-BD31-4B8C-83A1-F6EECF244321}">
                <p14:modId xmlns:p14="http://schemas.microsoft.com/office/powerpoint/2010/main" val="1793891015"/>
              </p:ext>
            </p:extLst>
          </p:nvPr>
        </p:nvGraphicFramePr>
        <p:xfrm>
          <a:off x="302084" y="227004"/>
          <a:ext cx="8089465" cy="6240287"/>
        </p:xfrm>
        <a:graphic>
          <a:graphicData uri="http://schemas.openxmlformats.org/drawingml/2006/table">
            <a:tbl>
              <a:tblPr firstRow="1" firstCol="1" bandRow="1">
                <a:tableStyleId>{68D230F3-CF80-4859-8CE7-A43EE81993B5}</a:tableStyleId>
              </a:tblPr>
              <a:tblGrid>
                <a:gridCol w="1077265">
                  <a:extLst>
                    <a:ext uri="{9D8B030D-6E8A-4147-A177-3AD203B41FA5}">
                      <a16:colId xmlns:a16="http://schemas.microsoft.com/office/drawing/2014/main" val="3139748831"/>
                    </a:ext>
                  </a:extLst>
                </a:gridCol>
                <a:gridCol w="2151642">
                  <a:extLst>
                    <a:ext uri="{9D8B030D-6E8A-4147-A177-3AD203B41FA5}">
                      <a16:colId xmlns:a16="http://schemas.microsoft.com/office/drawing/2014/main" val="3566342282"/>
                    </a:ext>
                  </a:extLst>
                </a:gridCol>
                <a:gridCol w="1378634">
                  <a:extLst>
                    <a:ext uri="{9D8B030D-6E8A-4147-A177-3AD203B41FA5}">
                      <a16:colId xmlns:a16="http://schemas.microsoft.com/office/drawing/2014/main" val="2483964505"/>
                    </a:ext>
                  </a:extLst>
                </a:gridCol>
                <a:gridCol w="2318486">
                  <a:extLst>
                    <a:ext uri="{9D8B030D-6E8A-4147-A177-3AD203B41FA5}">
                      <a16:colId xmlns:a16="http://schemas.microsoft.com/office/drawing/2014/main" val="134330389"/>
                    </a:ext>
                  </a:extLst>
                </a:gridCol>
                <a:gridCol w="1163438">
                  <a:extLst>
                    <a:ext uri="{9D8B030D-6E8A-4147-A177-3AD203B41FA5}">
                      <a16:colId xmlns:a16="http://schemas.microsoft.com/office/drawing/2014/main" val="3245143531"/>
                    </a:ext>
                  </a:extLst>
                </a:gridCol>
              </a:tblGrid>
              <a:tr h="1043828">
                <a:tc>
                  <a:txBody>
                    <a:bodyPr/>
                    <a:lstStyle/>
                    <a:p>
                      <a:pPr marL="0" algn="ctr" defTabSz="914400" rtl="0" eaLnBrk="1" fontAlgn="t" latinLnBrk="0" hangingPunct="1">
                        <a:lnSpc>
                          <a:spcPct val="107000"/>
                        </a:lnSpc>
                        <a:spcBef>
                          <a:spcPts val="0"/>
                        </a:spcBef>
                        <a:spcAft>
                          <a:spcPts val="0"/>
                        </a:spcAft>
                      </a:pPr>
                      <a:r>
                        <a:rPr lang="it-IT" sz="1050" u="none" strike="noStrike" kern="1200" cap="all">
                          <a:solidFill>
                            <a:schemeClr val="bg1"/>
                          </a:solidFill>
                          <a:effectLst/>
                        </a:rPr>
                        <a:t>Stakeholder  </a:t>
                      </a:r>
                      <a:br>
                        <a:rPr lang="it-IT" sz="1050" u="none" strike="noStrike" kern="1200" cap="all">
                          <a:solidFill>
                            <a:schemeClr val="bg1"/>
                          </a:solidFill>
                          <a:effectLst/>
                        </a:rPr>
                      </a:br>
                      <a:endParaRPr lang="it-IT" sz="1050" b="1" i="0" u="none" strike="noStrike" kern="1200" cap="all">
                        <a:solidFill>
                          <a:schemeClr val="bg1"/>
                        </a:solidFill>
                        <a:effectLst/>
                        <a:latin typeface="Calibri" panose="020F0502020204030204" pitchFamily="34" charset="0"/>
                        <a:cs typeface="Calibri" panose="020F0502020204030204" pitchFamily="34" charset="0"/>
                      </a:endParaRPr>
                    </a:p>
                  </a:txBody>
                  <a:tcPr marL="44630" marR="44630" marT="6198" marB="0" anchor="ct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42B996"/>
                    </a:solidFill>
                  </a:tcPr>
                </a:tc>
                <a:tc>
                  <a:txBody>
                    <a:bodyPr/>
                    <a:lstStyle/>
                    <a:p>
                      <a:pPr marL="0" algn="ctr" defTabSz="914400" rtl="0" eaLnBrk="1" fontAlgn="t" latinLnBrk="0" hangingPunct="1">
                        <a:lnSpc>
                          <a:spcPct val="107000"/>
                        </a:lnSpc>
                        <a:spcBef>
                          <a:spcPts val="0"/>
                        </a:spcBef>
                        <a:spcAft>
                          <a:spcPts val="0"/>
                        </a:spcAft>
                      </a:pPr>
                      <a:r>
                        <a:rPr lang="it-IT" sz="1050" u="none" strike="noStrike" kern="1200" cap="all">
                          <a:solidFill>
                            <a:schemeClr val="bg1"/>
                          </a:solidFill>
                          <a:effectLst/>
                        </a:rPr>
                        <a:t>basic characteristics</a:t>
                      </a:r>
                      <a:endParaRPr lang="it-IT" sz="1050" b="1" i="0" u="none" strike="noStrike" kern="1200" cap="all">
                        <a:solidFill>
                          <a:schemeClr val="bg1"/>
                        </a:solidFill>
                        <a:effectLst/>
                        <a:latin typeface="Calibri" panose="020F0502020204030204" pitchFamily="34" charset="0"/>
                        <a:cs typeface="Calibri" panose="020F0502020204030204" pitchFamily="34" charset="0"/>
                      </a:endParaRPr>
                    </a:p>
                  </a:txBody>
                  <a:tcPr marL="44630" marR="44630" marT="6198" marB="0" anchor="ct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42B996"/>
                    </a:solidFill>
                  </a:tcPr>
                </a:tc>
                <a:tc>
                  <a:txBody>
                    <a:bodyPr/>
                    <a:lstStyle/>
                    <a:p>
                      <a:pPr marL="0" algn="ctr" defTabSz="914400" rtl="0" eaLnBrk="1" fontAlgn="t" latinLnBrk="0" hangingPunct="1">
                        <a:lnSpc>
                          <a:spcPct val="107000"/>
                        </a:lnSpc>
                        <a:spcBef>
                          <a:spcPts val="0"/>
                        </a:spcBef>
                        <a:spcAft>
                          <a:spcPts val="0"/>
                        </a:spcAft>
                      </a:pPr>
                      <a:r>
                        <a:rPr lang="en-US" sz="1050" u="none" strike="noStrike" kern="1200" cap="all">
                          <a:solidFill>
                            <a:schemeClr val="bg1"/>
                          </a:solidFill>
                          <a:effectLst/>
                        </a:rPr>
                        <a:t>Interests and how</a:t>
                      </a:r>
                      <a:br>
                        <a:rPr lang="en-US" sz="1050" u="none" strike="noStrike" kern="1200" cap="all">
                          <a:solidFill>
                            <a:schemeClr val="bg1"/>
                          </a:solidFill>
                          <a:effectLst/>
                        </a:rPr>
                      </a:br>
                      <a:r>
                        <a:rPr lang="en-US" sz="1050" u="none" strike="noStrike" kern="1200" cap="all">
                          <a:solidFill>
                            <a:schemeClr val="bg1"/>
                          </a:solidFill>
                          <a:effectLst/>
                        </a:rPr>
                        <a:t> affected by the problem(s)</a:t>
                      </a:r>
                      <a:endParaRPr lang="en-US" sz="1050" b="1" i="0" u="none" strike="noStrike" kern="1200" cap="all">
                        <a:solidFill>
                          <a:schemeClr val="bg1"/>
                        </a:solidFill>
                        <a:effectLst/>
                        <a:latin typeface="Calibri" panose="020F0502020204030204" pitchFamily="34" charset="0"/>
                        <a:cs typeface="Calibri" panose="020F0502020204030204" pitchFamily="34" charset="0"/>
                      </a:endParaRPr>
                    </a:p>
                  </a:txBody>
                  <a:tcPr marL="44630" marR="44630" marT="6198" marB="0" anchor="ct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42B996"/>
                    </a:solidFill>
                  </a:tcPr>
                </a:tc>
                <a:tc>
                  <a:txBody>
                    <a:bodyPr/>
                    <a:lstStyle/>
                    <a:p>
                      <a:pPr marL="0" algn="ctr" defTabSz="914400" rtl="0" eaLnBrk="1" fontAlgn="t" latinLnBrk="0" hangingPunct="1">
                        <a:lnSpc>
                          <a:spcPct val="107000"/>
                        </a:lnSpc>
                        <a:spcBef>
                          <a:spcPts val="0"/>
                        </a:spcBef>
                        <a:spcAft>
                          <a:spcPts val="0"/>
                        </a:spcAft>
                      </a:pPr>
                      <a:r>
                        <a:rPr lang="en-US" sz="1050" u="none" strike="noStrike" kern="1200" cap="all">
                          <a:solidFill>
                            <a:schemeClr val="bg1"/>
                          </a:solidFill>
                          <a:effectLst/>
                        </a:rPr>
                        <a:t>Capacity and motivation to bring about change</a:t>
                      </a:r>
                      <a:endParaRPr lang="en-US" sz="1050" b="1" i="0" u="none" strike="noStrike" kern="1200" cap="all">
                        <a:solidFill>
                          <a:schemeClr val="bg1"/>
                        </a:solidFill>
                        <a:effectLst/>
                        <a:latin typeface="Calibri" panose="020F0502020204030204" pitchFamily="34" charset="0"/>
                        <a:cs typeface="Calibri" panose="020F0502020204030204" pitchFamily="34" charset="0"/>
                      </a:endParaRPr>
                    </a:p>
                  </a:txBody>
                  <a:tcPr marL="44630" marR="44630" marT="6198" marB="0" anchor="ct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42B996"/>
                    </a:solidFill>
                  </a:tcPr>
                </a:tc>
                <a:tc>
                  <a:txBody>
                    <a:bodyPr/>
                    <a:lstStyle/>
                    <a:p>
                      <a:pPr marL="0" algn="ctr" defTabSz="914400" rtl="0" eaLnBrk="1" fontAlgn="t" latinLnBrk="0" hangingPunct="1">
                        <a:lnSpc>
                          <a:spcPct val="107000"/>
                        </a:lnSpc>
                        <a:spcBef>
                          <a:spcPts val="0"/>
                        </a:spcBef>
                        <a:spcAft>
                          <a:spcPts val="0"/>
                        </a:spcAft>
                      </a:pPr>
                      <a:r>
                        <a:rPr lang="en-US" sz="1050" u="none" strike="noStrike" kern="1200" cap="all">
                          <a:solidFill>
                            <a:schemeClr val="bg1"/>
                          </a:solidFill>
                          <a:effectLst/>
                        </a:rPr>
                        <a:t>Possible actions to</a:t>
                      </a:r>
                      <a:br>
                        <a:rPr lang="en-US" sz="1050" u="none" strike="noStrike" kern="1200" cap="all">
                          <a:solidFill>
                            <a:schemeClr val="bg1"/>
                          </a:solidFill>
                          <a:effectLst/>
                        </a:rPr>
                      </a:br>
                      <a:r>
                        <a:rPr lang="en-US" sz="1050" u="none" strike="noStrike" kern="1200" cap="all">
                          <a:solidFill>
                            <a:schemeClr val="bg1"/>
                          </a:solidFill>
                          <a:effectLst/>
                        </a:rPr>
                        <a:t>address stakeholder interests</a:t>
                      </a:r>
                      <a:endParaRPr lang="en-US" sz="1050" b="1" i="0" u="none" strike="noStrike" kern="1200" cap="all">
                        <a:solidFill>
                          <a:schemeClr val="bg1"/>
                        </a:solidFill>
                        <a:effectLst/>
                        <a:latin typeface="Calibri" panose="020F0502020204030204" pitchFamily="34" charset="0"/>
                        <a:cs typeface="Calibri" panose="020F0502020204030204" pitchFamily="34" charset="0"/>
                      </a:endParaRPr>
                    </a:p>
                  </a:txBody>
                  <a:tcPr marL="44630" marR="44630" marT="6198" marB="0" anchor="ctr">
                    <a:lnL>
                      <a:noFill/>
                    </a:lnL>
                    <a:lnR>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42B996"/>
                    </a:solidFill>
                  </a:tcPr>
                </a:tc>
                <a:extLst>
                  <a:ext uri="{0D108BD9-81ED-4DB2-BD59-A6C34878D82A}">
                    <a16:rowId xmlns:a16="http://schemas.microsoft.com/office/drawing/2014/main" val="1145973636"/>
                  </a:ext>
                </a:extLst>
              </a:tr>
              <a:tr h="1521249">
                <a:tc>
                  <a:txBody>
                    <a:bodyPr/>
                    <a:lstStyle/>
                    <a:p>
                      <a:pPr algn="l">
                        <a:lnSpc>
                          <a:spcPct val="107000"/>
                        </a:lnSpc>
                        <a:spcAft>
                          <a:spcPts val="0"/>
                        </a:spcAft>
                      </a:pPr>
                      <a:r>
                        <a:rPr lang="it-IT" sz="1000" cap="all">
                          <a:effectLst/>
                        </a:rPr>
                        <a:t>Responsabile del Servizio Prevenzione e Protezione (RSPP)</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39649" marR="39649" marT="0" marB="0">
                    <a:lnT w="12700" cmpd="sng">
                      <a:noFill/>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it-IT" sz="1000" kern="1200">
                          <a:solidFill>
                            <a:schemeClr val="tx1"/>
                          </a:solidFill>
                          <a:effectLst/>
                          <a:latin typeface="+mn-lt"/>
                          <a:ea typeface="+mn-ea"/>
                          <a:cs typeface="+mn-cs"/>
                        </a:rPr>
                        <a:t>RSPP è una figura in possesso delle capacità e dei requisiti professionali di cui all'art. 32 del </a:t>
                      </a:r>
                      <a:r>
                        <a:rPr lang="it-IT" sz="1000" kern="1200" err="1">
                          <a:solidFill>
                            <a:schemeClr val="tx1"/>
                          </a:solidFill>
                          <a:effectLst/>
                          <a:latin typeface="+mn-lt"/>
                          <a:ea typeface="+mn-ea"/>
                          <a:cs typeface="+mn-cs"/>
                        </a:rPr>
                        <a:t>D.Lgs.</a:t>
                      </a:r>
                      <a:r>
                        <a:rPr lang="it-IT" sz="1000" kern="1200">
                          <a:solidFill>
                            <a:schemeClr val="tx1"/>
                          </a:solidFill>
                          <a:effectLst/>
                          <a:latin typeface="+mn-lt"/>
                          <a:ea typeface="+mn-ea"/>
                          <a:cs typeface="+mn-cs"/>
                        </a:rPr>
                        <a:t> 81/2008 designata dal datore di lavoro, a cui deve rispondere, per coordinare il servizio di prevenzione e protezione dai rischi.</a:t>
                      </a:r>
                    </a:p>
                  </a:txBody>
                  <a:tcPr marL="39649" marR="39649" marT="0" marB="0">
                    <a:lnT w="12700" cmpd="sng">
                      <a:noFill/>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it-IT" sz="1000" kern="1200">
                          <a:solidFill>
                            <a:schemeClr val="tx1"/>
                          </a:solidFill>
                          <a:effectLst/>
                          <a:latin typeface="+mn-lt"/>
                          <a:ea typeface="+mn-ea"/>
                          <a:cs typeface="+mn-cs"/>
                        </a:rPr>
                        <a:t>La valutazione dei rischi, incluso il rischio rumore, rientra tra gli incarichi del RSPP.  È quindi suo interesse prevenire e mantenere un livello adeguato della rumorosità negli uffici.</a:t>
                      </a:r>
                    </a:p>
                  </a:txBody>
                  <a:tcPr marL="39649" marR="39649" marT="0" marB="0">
                    <a:lnT w="12700" cmpd="sng">
                      <a:noFill/>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it-IT" sz="1000" kern="1200">
                          <a:solidFill>
                            <a:schemeClr val="tx1"/>
                          </a:solidFill>
                          <a:effectLst/>
                          <a:latin typeface="+mn-lt"/>
                          <a:ea typeface="+mn-ea"/>
                          <a:cs typeface="+mn-cs"/>
                        </a:rPr>
                        <a:t>RSPP ha:</a:t>
                      </a:r>
                      <a:br>
                        <a:rPr lang="it-IT" sz="1000" kern="1200">
                          <a:solidFill>
                            <a:schemeClr val="tx1"/>
                          </a:solidFill>
                          <a:effectLst/>
                          <a:latin typeface="+mn-lt"/>
                          <a:ea typeface="+mn-ea"/>
                          <a:cs typeface="+mn-cs"/>
                        </a:rPr>
                      </a:br>
                      <a:r>
                        <a:rPr lang="it-IT" sz="1000" kern="1200">
                          <a:solidFill>
                            <a:schemeClr val="tx1"/>
                          </a:solidFill>
                          <a:effectLst/>
                          <a:latin typeface="+mn-lt"/>
                          <a:ea typeface="+mn-ea"/>
                          <a:cs typeface="+mn-cs"/>
                        </a:rPr>
                        <a:t>-le </a:t>
                      </a:r>
                      <a:r>
                        <a:rPr lang="it-IT" sz="1000" b="1" kern="1200">
                          <a:solidFill>
                            <a:schemeClr val="tx1"/>
                          </a:solidFill>
                          <a:effectLst/>
                          <a:latin typeface="+mn-lt"/>
                          <a:ea typeface="+mn-ea"/>
                          <a:cs typeface="+mn-cs"/>
                        </a:rPr>
                        <a:t>capacità</a:t>
                      </a:r>
                      <a:r>
                        <a:rPr lang="it-IT" sz="1000" kern="1200">
                          <a:solidFill>
                            <a:schemeClr val="tx1"/>
                          </a:solidFill>
                          <a:effectLst/>
                          <a:latin typeface="+mn-lt"/>
                          <a:ea typeface="+mn-ea"/>
                          <a:cs typeface="+mn-cs"/>
                        </a:rPr>
                        <a:t> </a:t>
                      </a:r>
                      <a:r>
                        <a:rPr lang="it-IT" sz="1000" b="1" kern="1200">
                          <a:solidFill>
                            <a:schemeClr val="tx1"/>
                          </a:solidFill>
                          <a:effectLst/>
                          <a:latin typeface="+mn-lt"/>
                          <a:ea typeface="+mn-ea"/>
                          <a:cs typeface="+mn-cs"/>
                        </a:rPr>
                        <a:t>tecniche</a:t>
                      </a:r>
                      <a:r>
                        <a:rPr lang="it-IT" sz="1000" kern="1200">
                          <a:solidFill>
                            <a:schemeClr val="tx1"/>
                          </a:solidFill>
                          <a:effectLst/>
                          <a:latin typeface="+mn-lt"/>
                          <a:ea typeface="+mn-ea"/>
                          <a:cs typeface="+mn-cs"/>
                        </a:rPr>
                        <a:t> per la valutazione dei rischi, in particolare del rischio rumore</a:t>
                      </a:r>
                      <a:br>
                        <a:rPr lang="it-IT" sz="1000" kern="1200">
                          <a:solidFill>
                            <a:schemeClr val="tx1"/>
                          </a:solidFill>
                          <a:effectLst/>
                          <a:latin typeface="+mn-lt"/>
                          <a:ea typeface="+mn-ea"/>
                          <a:cs typeface="+mn-cs"/>
                        </a:rPr>
                      </a:br>
                      <a:r>
                        <a:rPr lang="it-IT" sz="1000" kern="1200">
                          <a:solidFill>
                            <a:schemeClr val="tx1"/>
                          </a:solidFill>
                          <a:effectLst/>
                          <a:latin typeface="+mn-lt"/>
                          <a:ea typeface="+mn-ea"/>
                          <a:cs typeface="+mn-cs"/>
                        </a:rPr>
                        <a:t>-la </a:t>
                      </a:r>
                      <a:r>
                        <a:rPr lang="it-IT" sz="1000" b="1" kern="1200">
                          <a:solidFill>
                            <a:schemeClr val="tx1"/>
                          </a:solidFill>
                          <a:effectLst/>
                          <a:latin typeface="+mn-lt"/>
                          <a:ea typeface="+mn-ea"/>
                          <a:cs typeface="+mn-cs"/>
                        </a:rPr>
                        <a:t>capacità</a:t>
                      </a:r>
                      <a:r>
                        <a:rPr lang="it-IT" sz="1000" kern="1200">
                          <a:solidFill>
                            <a:schemeClr val="tx1"/>
                          </a:solidFill>
                          <a:effectLst/>
                          <a:latin typeface="+mn-lt"/>
                          <a:ea typeface="+mn-ea"/>
                          <a:cs typeface="+mn-cs"/>
                        </a:rPr>
                        <a:t> di interfacciarsi direttamente con il datore di lavoro (fondatori o managers) </a:t>
                      </a:r>
                      <a:br>
                        <a:rPr lang="it-IT" sz="1000" kern="1200">
                          <a:solidFill>
                            <a:schemeClr val="tx1"/>
                          </a:solidFill>
                          <a:effectLst/>
                          <a:latin typeface="+mn-lt"/>
                          <a:ea typeface="+mn-ea"/>
                          <a:cs typeface="+mn-cs"/>
                        </a:rPr>
                      </a:br>
                      <a:r>
                        <a:rPr lang="it-IT" sz="1000" kern="1200">
                          <a:solidFill>
                            <a:schemeClr val="tx1"/>
                          </a:solidFill>
                          <a:effectLst/>
                          <a:latin typeface="+mn-lt"/>
                          <a:ea typeface="+mn-ea"/>
                          <a:cs typeface="+mn-cs"/>
                        </a:rPr>
                        <a:t>-la </a:t>
                      </a:r>
                      <a:r>
                        <a:rPr lang="it-IT" sz="1000" b="1" kern="1200">
                          <a:solidFill>
                            <a:schemeClr val="tx1"/>
                          </a:solidFill>
                          <a:effectLst/>
                          <a:latin typeface="+mn-lt"/>
                          <a:ea typeface="+mn-ea"/>
                          <a:cs typeface="+mn-cs"/>
                        </a:rPr>
                        <a:t>motivazione</a:t>
                      </a:r>
                      <a:r>
                        <a:rPr lang="it-IT" sz="1000" kern="1200">
                          <a:solidFill>
                            <a:schemeClr val="tx1"/>
                          </a:solidFill>
                          <a:effectLst/>
                          <a:latin typeface="+mn-lt"/>
                          <a:ea typeface="+mn-ea"/>
                          <a:cs typeface="+mn-cs"/>
                        </a:rPr>
                        <a:t> di migliorare il problema dell'inquinamento acustico, </a:t>
                      </a:r>
                      <a:r>
                        <a:rPr lang="it-IT" sz="1000" kern="1200" err="1">
                          <a:solidFill>
                            <a:schemeClr val="tx1"/>
                          </a:solidFill>
                          <a:effectLst/>
                          <a:latin typeface="+mn-lt"/>
                          <a:ea typeface="+mn-ea"/>
                          <a:cs typeface="+mn-cs"/>
                        </a:rPr>
                        <a:t>poichè</a:t>
                      </a:r>
                      <a:r>
                        <a:rPr lang="it-IT" sz="1000" kern="1200">
                          <a:solidFill>
                            <a:schemeClr val="tx1"/>
                          </a:solidFill>
                          <a:effectLst/>
                          <a:latin typeface="+mn-lt"/>
                          <a:ea typeface="+mn-ea"/>
                          <a:cs typeface="+mn-cs"/>
                        </a:rPr>
                        <a:t> ciò rappresenterebbe un aumento dell'efficacia di tale figura</a:t>
                      </a:r>
                    </a:p>
                  </a:txBody>
                  <a:tcPr marL="39649" marR="39649" marT="0" marB="0">
                    <a:lnT w="12700" cmpd="sng">
                      <a:noFill/>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7000"/>
                        </a:lnSpc>
                        <a:spcAft>
                          <a:spcPts val="0"/>
                        </a:spcAft>
                      </a:pPr>
                      <a:r>
                        <a:rPr lang="it-IT" sz="1000" kern="1200">
                          <a:solidFill>
                            <a:schemeClr val="tx1"/>
                          </a:solidFill>
                          <a:effectLst/>
                          <a:latin typeface="+mn-lt"/>
                          <a:ea typeface="+mn-ea"/>
                          <a:cs typeface="+mn-cs"/>
                        </a:rPr>
                        <a:t>-segnalare un eventuale superamento della soglia limite della rumorosità</a:t>
                      </a:r>
                    </a:p>
                  </a:txBody>
                  <a:tcPr marL="39649" marR="39649" marT="0" marB="0">
                    <a:lnT w="12700" cmpd="sng">
                      <a:noFill/>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41966275"/>
                  </a:ext>
                </a:extLst>
              </a:tr>
              <a:tr h="1524937">
                <a:tc>
                  <a:txBody>
                    <a:bodyPr/>
                    <a:lstStyle/>
                    <a:p>
                      <a:pPr algn="l">
                        <a:lnSpc>
                          <a:spcPct val="107000"/>
                        </a:lnSpc>
                        <a:spcAft>
                          <a:spcPts val="0"/>
                        </a:spcAft>
                      </a:pPr>
                      <a:r>
                        <a:rPr lang="it-IT" sz="1000" cap="all">
                          <a:effectLst/>
                        </a:rPr>
                        <a:t>Rappresentante dei lavoratori per la Sicurezza</a:t>
                      </a:r>
                    </a:p>
                    <a:p>
                      <a:pPr algn="l">
                        <a:lnSpc>
                          <a:spcPct val="107000"/>
                        </a:lnSpc>
                        <a:spcAft>
                          <a:spcPts val="0"/>
                        </a:spcAft>
                      </a:pPr>
                      <a:r>
                        <a:rPr lang="it-IT" sz="1000" cap="all">
                          <a:effectLst/>
                          <a:latin typeface="Calibri" panose="020F0502020204030204" pitchFamily="34" charset="0"/>
                          <a:ea typeface="Calibri" panose="020F0502020204030204" pitchFamily="34" charset="0"/>
                          <a:cs typeface="Times New Roman" panose="02020603050405020304" pitchFamily="18" charset="0"/>
                        </a:rPr>
                        <a:t>(RLS)</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39649" marR="3964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07000"/>
                        </a:lnSpc>
                        <a:spcAft>
                          <a:spcPts val="0"/>
                        </a:spcAft>
                      </a:pPr>
                      <a:r>
                        <a:rPr lang="it-IT" sz="1000">
                          <a:effectLst/>
                        </a:rPr>
                        <a:t>il rappresentante dei lavoratori per la sicurezza è la figura, eletta o designata, che ha il compito in un'azienda di rappresentare i lavoratori per quanto concerne la salute e sicurezza nei luoghi di lavoro</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39649" marR="3964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07000"/>
                        </a:lnSpc>
                        <a:spcAft>
                          <a:spcPts val="0"/>
                        </a:spcAft>
                      </a:pPr>
                      <a:r>
                        <a:rPr lang="it-IT" sz="1000">
                          <a:effectLst/>
                        </a:rPr>
                        <a:t>Raccoglie le problematiche dei dipendenti negli ambienti open </a:t>
                      </a:r>
                      <a:r>
                        <a:rPr lang="it-IT" sz="1000" err="1">
                          <a:effectLst/>
                        </a:rPr>
                        <a:t>space</a:t>
                      </a:r>
                      <a:r>
                        <a:rPr lang="it-IT" sz="1000">
                          <a:effectLst/>
                        </a:rPr>
                        <a:t>. Ha interesse nella risoluzione del problema per migliorare le condizioni di sicurezza dell'ambiente lavorativo, e quindi aumentare il benessere dei dipendenti.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39649" marR="3964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07000"/>
                        </a:lnSpc>
                        <a:spcAft>
                          <a:spcPts val="0"/>
                        </a:spcAft>
                      </a:pPr>
                      <a:r>
                        <a:rPr lang="it-IT" sz="1000">
                          <a:effectLst/>
                        </a:rPr>
                        <a:t>RLS ha:</a:t>
                      </a:r>
                      <a:br>
                        <a:rPr lang="it-IT" sz="1000">
                          <a:effectLst/>
                        </a:rPr>
                      </a:br>
                      <a:r>
                        <a:rPr lang="it-IT" sz="1000">
                          <a:effectLst/>
                        </a:rPr>
                        <a:t>-la sensibilità diretta del problema e la </a:t>
                      </a:r>
                      <a:r>
                        <a:rPr lang="it-IT" sz="1000" b="1">
                          <a:effectLst/>
                        </a:rPr>
                        <a:t>capacità</a:t>
                      </a:r>
                      <a:r>
                        <a:rPr lang="it-IT" sz="1000">
                          <a:effectLst/>
                        </a:rPr>
                        <a:t> di interfacciarsi direttamente con i dipendenti, da cui deriva la possibilità di sintetizzare le esigenze e i disagi connessi all'ambiente di lavoro, in particolare all'inquinamento acustico negli uffici.</a:t>
                      </a:r>
                      <a:br>
                        <a:rPr lang="it-IT" sz="1000">
                          <a:effectLst/>
                        </a:rPr>
                      </a:br>
                      <a:r>
                        <a:rPr lang="it-IT" sz="1000">
                          <a:effectLst/>
                        </a:rPr>
                        <a:t>-la </a:t>
                      </a:r>
                      <a:r>
                        <a:rPr lang="it-IT" sz="1000" b="1">
                          <a:effectLst/>
                        </a:rPr>
                        <a:t>motivazione</a:t>
                      </a:r>
                      <a:r>
                        <a:rPr lang="it-IT" sz="1000">
                          <a:effectLst/>
                        </a:rPr>
                        <a:t> di migliorare il problema dell'inquinamento acustico, poiché è tramite delle esigenze dei dipendenti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39649" marR="3964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07000"/>
                        </a:lnSpc>
                        <a:spcAft>
                          <a:spcPts val="0"/>
                        </a:spcAft>
                      </a:pPr>
                      <a:r>
                        <a:rPr lang="it-IT" sz="1000">
                          <a:effectLst/>
                        </a:rPr>
                        <a:t>-segnalare il malcontento generale dei dipendenti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39649" marR="39649"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2331171"/>
                  </a:ext>
                </a:extLst>
              </a:tr>
              <a:tr h="1358708">
                <a:tc>
                  <a:txBody>
                    <a:bodyPr/>
                    <a:lstStyle/>
                    <a:p>
                      <a:pPr algn="l">
                        <a:lnSpc>
                          <a:spcPct val="107000"/>
                        </a:lnSpc>
                        <a:spcAft>
                          <a:spcPts val="0"/>
                        </a:spcAft>
                      </a:pPr>
                      <a:r>
                        <a:rPr lang="it-IT" sz="1000" cap="all">
                          <a:effectLst/>
                        </a:rPr>
                        <a:t>Medico competente</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39649" marR="39649" marT="0" marB="0">
                    <a:lnT w="12700" cap="flat" cmpd="sng" algn="ctr">
                      <a:solidFill>
                        <a:schemeClr val="tx1"/>
                      </a:solidFill>
                      <a:prstDash val="solid"/>
                      <a:round/>
                      <a:headEnd type="none" w="med" len="med"/>
                      <a:tailEnd type="none" w="med" len="med"/>
                    </a:lnT>
                    <a:solidFill>
                      <a:schemeClr val="bg1"/>
                    </a:solidFill>
                  </a:tcPr>
                </a:tc>
                <a:tc>
                  <a:txBody>
                    <a:bodyPr/>
                    <a:lstStyle/>
                    <a:p>
                      <a:pPr algn="l">
                        <a:lnSpc>
                          <a:spcPct val="107000"/>
                        </a:lnSpc>
                        <a:spcAft>
                          <a:spcPts val="0"/>
                        </a:spcAft>
                      </a:pPr>
                      <a:r>
                        <a:rPr lang="it-IT" sz="1000">
                          <a:effectLst/>
                        </a:rPr>
                        <a:t>Il medico competente, sottinteso del lavoro (o, più propriamente, medico del lavoro), ai sensi della legislazione italiana in tema di sicurezza sul lavoro collabora con il datore di lavoro per effettuare la sorveglianza sanitaria e per tutti gli altri compiti riferiti al Testo unico sulla sicurezza sul lavoro, come ad esempio collaborare alla valutazione dei rischi.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39649" marR="39649" marT="0" marB="0">
                    <a:lnT w="12700" cap="flat" cmpd="sng" algn="ctr">
                      <a:solidFill>
                        <a:schemeClr val="tx1"/>
                      </a:solidFill>
                      <a:prstDash val="solid"/>
                      <a:round/>
                      <a:headEnd type="none" w="med" len="med"/>
                      <a:tailEnd type="none" w="med" len="med"/>
                    </a:lnT>
                    <a:solidFill>
                      <a:schemeClr val="bg1"/>
                    </a:solidFill>
                  </a:tcPr>
                </a:tc>
                <a:tc>
                  <a:txBody>
                    <a:bodyPr/>
                    <a:lstStyle/>
                    <a:p>
                      <a:pPr algn="l">
                        <a:lnSpc>
                          <a:spcPct val="107000"/>
                        </a:lnSpc>
                        <a:spcAft>
                          <a:spcPts val="0"/>
                        </a:spcAft>
                      </a:pPr>
                      <a:r>
                        <a:rPr lang="it-IT" sz="1000">
                          <a:effectLst/>
                        </a:rPr>
                        <a:t>Il medico competente ha un interesse etico e professionale nei riguardi del benessere e della salute dei dipendenti.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39649" marR="39649" marT="0" marB="0">
                    <a:lnT w="12700" cap="flat" cmpd="sng" algn="ctr">
                      <a:solidFill>
                        <a:schemeClr val="tx1"/>
                      </a:solidFill>
                      <a:prstDash val="solid"/>
                      <a:round/>
                      <a:headEnd type="none" w="med" len="med"/>
                      <a:tailEnd type="none" w="med" len="med"/>
                    </a:lnT>
                    <a:solidFill>
                      <a:schemeClr val="bg1"/>
                    </a:solidFill>
                  </a:tcPr>
                </a:tc>
                <a:tc>
                  <a:txBody>
                    <a:bodyPr/>
                    <a:lstStyle/>
                    <a:p>
                      <a:pPr algn="l">
                        <a:lnSpc>
                          <a:spcPct val="107000"/>
                        </a:lnSpc>
                        <a:spcAft>
                          <a:spcPts val="0"/>
                        </a:spcAft>
                      </a:pPr>
                      <a:endParaRPr lang="it-IT" sz="1000">
                        <a:effectLst/>
                      </a:endParaRPr>
                    </a:p>
                    <a:p>
                      <a:pPr algn="l">
                        <a:lnSpc>
                          <a:spcPct val="107000"/>
                        </a:lnSpc>
                        <a:spcAft>
                          <a:spcPts val="0"/>
                        </a:spcAft>
                      </a:pPr>
                      <a:r>
                        <a:rPr lang="it-IT" sz="1000">
                          <a:effectLst/>
                        </a:rPr>
                        <a:t>Il medico competente ha:</a:t>
                      </a:r>
                      <a:br>
                        <a:rPr lang="it-IT" sz="1000">
                          <a:effectLst/>
                        </a:rPr>
                      </a:br>
                      <a:r>
                        <a:rPr lang="it-IT" sz="1000">
                          <a:effectLst/>
                        </a:rPr>
                        <a:t>-le </a:t>
                      </a:r>
                      <a:r>
                        <a:rPr lang="it-IT" sz="1000" b="1">
                          <a:effectLst/>
                        </a:rPr>
                        <a:t>capacità</a:t>
                      </a:r>
                      <a:r>
                        <a:rPr lang="it-IT" sz="1000">
                          <a:effectLst/>
                        </a:rPr>
                        <a:t> tecniche per la valutazione sanitaria del personale e per la valutazione dei rischi, in particolare del rischio rumore</a:t>
                      </a:r>
                      <a:br>
                        <a:rPr lang="it-IT" sz="1000">
                          <a:effectLst/>
                        </a:rPr>
                      </a:br>
                      <a:r>
                        <a:rPr lang="it-IT" sz="1000">
                          <a:effectLst/>
                        </a:rPr>
                        <a:t>-la </a:t>
                      </a:r>
                      <a:r>
                        <a:rPr lang="it-IT" sz="1000" b="1">
                          <a:effectLst/>
                        </a:rPr>
                        <a:t>motivazione</a:t>
                      </a:r>
                      <a:r>
                        <a:rPr lang="it-IT" sz="1000">
                          <a:effectLst/>
                        </a:rPr>
                        <a:t> di migliorare il problema dell'inquinamento acustico, poiché direttamente connesso al suo incarico</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39649" marR="39649" marT="0" marB="0">
                    <a:lnT w="12700" cap="flat" cmpd="sng" algn="ctr">
                      <a:solidFill>
                        <a:schemeClr val="tx1"/>
                      </a:solidFill>
                      <a:prstDash val="solid"/>
                      <a:round/>
                      <a:headEnd type="none" w="med" len="med"/>
                      <a:tailEnd type="none" w="med" len="med"/>
                    </a:lnT>
                    <a:solidFill>
                      <a:schemeClr val="bg1"/>
                    </a:solidFill>
                  </a:tcPr>
                </a:tc>
                <a:tc>
                  <a:txBody>
                    <a:bodyPr/>
                    <a:lstStyle/>
                    <a:p>
                      <a:pPr algn="l">
                        <a:lnSpc>
                          <a:spcPct val="107000"/>
                        </a:lnSpc>
                        <a:spcAft>
                          <a:spcPts val="0"/>
                        </a:spcAft>
                      </a:pPr>
                      <a:r>
                        <a:rPr lang="it-IT" sz="1000">
                          <a:effectLst/>
                        </a:rPr>
                        <a:t>-segnalare eventuali problemi di salute dei dipendenti.</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39649" marR="39649" marT="0" marB="0">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3653117"/>
                  </a:ext>
                </a:extLst>
              </a:tr>
            </a:tbl>
          </a:graphicData>
        </a:graphic>
      </p:graphicFrame>
      <p:pic>
        <p:nvPicPr>
          <p:cNvPr id="12" name="Immagine 11">
            <a:extLst>
              <a:ext uri="{FF2B5EF4-FFF2-40B4-BE49-F238E27FC236}">
                <a16:creationId xmlns:a16="http://schemas.microsoft.com/office/drawing/2014/main" id="{F9F5E18D-07F4-41F3-8435-7D6E55879C01}"/>
              </a:ext>
            </a:extLst>
          </p:cNvPr>
          <p:cNvPicPr>
            <a:picLocks noChangeAspect="1"/>
          </p:cNvPicPr>
          <p:nvPr/>
        </p:nvPicPr>
        <p:blipFill>
          <a:blip r:embed="rId2"/>
          <a:stretch>
            <a:fillRect/>
          </a:stretch>
        </p:blipFill>
        <p:spPr>
          <a:xfrm>
            <a:off x="10187175" y="6245972"/>
            <a:ext cx="1791465" cy="413415"/>
          </a:xfrm>
          <a:prstGeom prst="rect">
            <a:avLst/>
          </a:prstGeom>
        </p:spPr>
      </p:pic>
      <p:pic>
        <p:nvPicPr>
          <p:cNvPr id="13" name="Picture 2" descr="Politecnico di Torino">
            <a:extLst>
              <a:ext uri="{FF2B5EF4-FFF2-40B4-BE49-F238E27FC236}">
                <a16:creationId xmlns:a16="http://schemas.microsoft.com/office/drawing/2014/main" id="{DD3EF4A3-C4B9-4552-915B-672958A62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200788"/>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4" name="Rettangolo 13">
            <a:extLst>
              <a:ext uri="{FF2B5EF4-FFF2-40B4-BE49-F238E27FC236}">
                <a16:creationId xmlns:a16="http://schemas.microsoft.com/office/drawing/2014/main" id="{F362199B-4E92-4AB1-BC56-E55705E48A96}"/>
              </a:ext>
            </a:extLst>
          </p:cNvPr>
          <p:cNvSpPr/>
          <p:nvPr/>
        </p:nvSpPr>
        <p:spPr>
          <a:xfrm>
            <a:off x="9509760" y="76901"/>
            <a:ext cx="2614351" cy="1569660"/>
          </a:xfrm>
          <a:prstGeom prst="rect">
            <a:avLst/>
          </a:prstGeom>
        </p:spPr>
        <p:txBody>
          <a:bodyPr wrap="square">
            <a:spAutoFit/>
          </a:bodyPr>
          <a:lstStyle/>
          <a:p>
            <a:pPr algn="r"/>
            <a:r>
              <a:rPr lang="it-IT" sz="3200" b="1" i="1">
                <a:latin typeface="Calibri Light" panose="020F0302020204030204" pitchFamily="34" charset="0"/>
              </a:rPr>
              <a:t> Stakeholder </a:t>
            </a:r>
          </a:p>
          <a:p>
            <a:pPr algn="r"/>
            <a:r>
              <a:rPr lang="it-IT" sz="3200" b="1" i="1" err="1">
                <a:latin typeface="Calibri Light" panose="020F0302020204030204" pitchFamily="34" charset="0"/>
              </a:rPr>
              <a:t>analysis</a:t>
            </a:r>
            <a:r>
              <a:rPr lang="it-IT" sz="3200" b="1" i="1">
                <a:latin typeface="Calibri Light" panose="020F0302020204030204" pitchFamily="34" charset="0"/>
              </a:rPr>
              <a:t> </a:t>
            </a:r>
          </a:p>
          <a:p>
            <a:pPr algn="r"/>
            <a:r>
              <a:rPr lang="it-IT" sz="3200" b="1" i="1" err="1">
                <a:latin typeface="Calibri Light" panose="020F0302020204030204" pitchFamily="34" charset="0"/>
              </a:rPr>
              <a:t>matrix</a:t>
            </a:r>
            <a:r>
              <a:rPr lang="it-IT" sz="3200" b="1">
                <a:latin typeface="Calibri Light" panose="020F0302020204030204" pitchFamily="34" charset="0"/>
              </a:rPr>
              <a:t> </a:t>
            </a:r>
            <a:endParaRPr lang="it-IT" sz="3200" b="1"/>
          </a:p>
        </p:txBody>
      </p:sp>
    </p:spTree>
    <p:extLst>
      <p:ext uri="{BB962C8B-B14F-4D97-AF65-F5344CB8AC3E}">
        <p14:creationId xmlns:p14="http://schemas.microsoft.com/office/powerpoint/2010/main" val="2535479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001FE2E8-1107-4F5F-AC1D-706A2A8A6B69}"/>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100" b="1" kern="1200">
                <a:solidFill>
                  <a:schemeClr val="tx1"/>
                </a:solidFill>
                <a:latin typeface="+mj-lt"/>
                <a:ea typeface="+mj-ea"/>
                <a:cs typeface="+mj-cs"/>
              </a:rPr>
              <a:t>ORGANISMI ISTITUZIONALI</a:t>
            </a:r>
          </a:p>
        </p:txBody>
      </p:sp>
      <p:sp>
        <p:nvSpPr>
          <p:cNvPr id="42" name="Rectangle 4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magine 7">
            <a:extLst>
              <a:ext uri="{FF2B5EF4-FFF2-40B4-BE49-F238E27FC236}">
                <a16:creationId xmlns:a16="http://schemas.microsoft.com/office/drawing/2014/main" id="{C0FA0C11-6903-4A65-82DC-06BD85FB920A}"/>
              </a:ext>
            </a:extLst>
          </p:cNvPr>
          <p:cNvPicPr>
            <a:picLocks noChangeAspect="1"/>
          </p:cNvPicPr>
          <p:nvPr/>
        </p:nvPicPr>
        <p:blipFill>
          <a:blip r:embed="rId2"/>
          <a:stretch>
            <a:fillRect/>
          </a:stretch>
        </p:blipFill>
        <p:spPr>
          <a:xfrm>
            <a:off x="10187175" y="6245972"/>
            <a:ext cx="1791465" cy="413415"/>
          </a:xfrm>
          <a:prstGeom prst="rect">
            <a:avLst/>
          </a:prstGeom>
        </p:spPr>
      </p:pic>
      <p:pic>
        <p:nvPicPr>
          <p:cNvPr id="9" name="Picture 2" descr="Politecnico di Torino">
            <a:extLst>
              <a:ext uri="{FF2B5EF4-FFF2-40B4-BE49-F238E27FC236}">
                <a16:creationId xmlns:a16="http://schemas.microsoft.com/office/drawing/2014/main" id="{0A961964-502F-45A8-8648-4BEC79540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200788"/>
            <a:ext cx="1371600" cy="6477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ella 2">
            <a:extLst>
              <a:ext uri="{FF2B5EF4-FFF2-40B4-BE49-F238E27FC236}">
                <a16:creationId xmlns:a16="http://schemas.microsoft.com/office/drawing/2014/main" id="{6D6D531C-0D0E-4448-84D4-B913290B88C3}"/>
              </a:ext>
            </a:extLst>
          </p:cNvPr>
          <p:cNvGraphicFramePr>
            <a:graphicFrameLocks noGrp="1"/>
          </p:cNvGraphicFramePr>
          <p:nvPr>
            <p:extLst>
              <p:ext uri="{D42A27DB-BD31-4B8C-83A1-F6EECF244321}">
                <p14:modId xmlns:p14="http://schemas.microsoft.com/office/powerpoint/2010/main" val="1105743088"/>
              </p:ext>
            </p:extLst>
          </p:nvPr>
        </p:nvGraphicFramePr>
        <p:xfrm>
          <a:off x="552307" y="2471257"/>
          <a:ext cx="7608306" cy="1986440"/>
        </p:xfrm>
        <a:graphic>
          <a:graphicData uri="http://schemas.openxmlformats.org/drawingml/2006/table">
            <a:tbl>
              <a:tblPr firstRow="1" firstCol="1" bandRow="1">
                <a:tableStyleId>{68D230F3-CF80-4859-8CE7-A43EE81993B5}</a:tableStyleId>
              </a:tblPr>
              <a:tblGrid>
                <a:gridCol w="1032520">
                  <a:extLst>
                    <a:ext uri="{9D8B030D-6E8A-4147-A177-3AD203B41FA5}">
                      <a16:colId xmlns:a16="http://schemas.microsoft.com/office/drawing/2014/main" val="3139748831"/>
                    </a:ext>
                  </a:extLst>
                </a:gridCol>
                <a:gridCol w="1718474">
                  <a:extLst>
                    <a:ext uri="{9D8B030D-6E8A-4147-A177-3AD203B41FA5}">
                      <a16:colId xmlns:a16="http://schemas.microsoft.com/office/drawing/2014/main" val="3566342282"/>
                    </a:ext>
                  </a:extLst>
                </a:gridCol>
                <a:gridCol w="1497134">
                  <a:extLst>
                    <a:ext uri="{9D8B030D-6E8A-4147-A177-3AD203B41FA5}">
                      <a16:colId xmlns:a16="http://schemas.microsoft.com/office/drawing/2014/main" val="2483964505"/>
                    </a:ext>
                  </a:extLst>
                </a:gridCol>
                <a:gridCol w="1483176">
                  <a:extLst>
                    <a:ext uri="{9D8B030D-6E8A-4147-A177-3AD203B41FA5}">
                      <a16:colId xmlns:a16="http://schemas.microsoft.com/office/drawing/2014/main" val="134330389"/>
                    </a:ext>
                  </a:extLst>
                </a:gridCol>
                <a:gridCol w="1877002">
                  <a:extLst>
                    <a:ext uri="{9D8B030D-6E8A-4147-A177-3AD203B41FA5}">
                      <a16:colId xmlns:a16="http://schemas.microsoft.com/office/drawing/2014/main" val="3245143531"/>
                    </a:ext>
                  </a:extLst>
                </a:gridCol>
              </a:tblGrid>
              <a:tr h="504329">
                <a:tc>
                  <a:txBody>
                    <a:bodyPr/>
                    <a:lstStyle/>
                    <a:p>
                      <a:pPr marL="0" algn="l" defTabSz="914400" rtl="0" eaLnBrk="1" fontAlgn="t" latinLnBrk="0" hangingPunct="1">
                        <a:lnSpc>
                          <a:spcPct val="107000"/>
                        </a:lnSpc>
                        <a:spcBef>
                          <a:spcPts val="0"/>
                        </a:spcBef>
                        <a:spcAft>
                          <a:spcPts val="0"/>
                        </a:spcAft>
                      </a:pPr>
                      <a:r>
                        <a:rPr lang="it-IT" sz="900" u="none" strike="noStrike" kern="1200" cap="all">
                          <a:solidFill>
                            <a:schemeClr val="bg1"/>
                          </a:solidFill>
                          <a:effectLst/>
                        </a:rPr>
                        <a:t>Stakeholder  </a:t>
                      </a:r>
                      <a:br>
                        <a:rPr lang="it-IT" sz="900" u="none" strike="noStrike" kern="1200" cap="all">
                          <a:solidFill>
                            <a:schemeClr val="bg1"/>
                          </a:solidFill>
                          <a:effectLst/>
                        </a:rPr>
                      </a:br>
                      <a:endParaRPr lang="it-IT" sz="900" b="1" i="0" u="none" strike="noStrike" kern="1200" cap="all">
                        <a:solidFill>
                          <a:schemeClr val="bg1"/>
                        </a:solidFill>
                        <a:effectLst/>
                        <a:latin typeface="Calibri" panose="020F0502020204030204" pitchFamily="34" charset="0"/>
                        <a:cs typeface="Calibri" panose="020F0502020204030204" pitchFamily="34" charset="0"/>
                      </a:endParaRPr>
                    </a:p>
                  </a:txBody>
                  <a:tcPr marL="40081" marR="40081" marT="5566" marB="0">
                    <a:lnB w="12700" cmpd="sng">
                      <a:noFill/>
                    </a:lnB>
                    <a:solidFill>
                      <a:srgbClr val="42B996"/>
                    </a:solidFill>
                  </a:tcPr>
                </a:tc>
                <a:tc>
                  <a:txBody>
                    <a:bodyPr/>
                    <a:lstStyle/>
                    <a:p>
                      <a:pPr marL="0" algn="l" defTabSz="914400" rtl="0" eaLnBrk="1" fontAlgn="t" latinLnBrk="0" hangingPunct="1">
                        <a:lnSpc>
                          <a:spcPct val="107000"/>
                        </a:lnSpc>
                        <a:spcBef>
                          <a:spcPts val="0"/>
                        </a:spcBef>
                        <a:spcAft>
                          <a:spcPts val="0"/>
                        </a:spcAft>
                      </a:pPr>
                      <a:r>
                        <a:rPr lang="it-IT" sz="900" u="none" strike="noStrike" kern="1200" cap="all">
                          <a:solidFill>
                            <a:schemeClr val="bg1"/>
                          </a:solidFill>
                          <a:effectLst/>
                        </a:rPr>
                        <a:t>basic characteristics</a:t>
                      </a:r>
                      <a:endParaRPr lang="it-IT" sz="900" b="1" i="0" u="none" strike="noStrike" kern="1200" cap="all">
                        <a:solidFill>
                          <a:schemeClr val="bg1"/>
                        </a:solidFill>
                        <a:effectLst/>
                        <a:latin typeface="Calibri" panose="020F0502020204030204" pitchFamily="34" charset="0"/>
                        <a:cs typeface="Calibri" panose="020F0502020204030204" pitchFamily="34" charset="0"/>
                      </a:endParaRPr>
                    </a:p>
                  </a:txBody>
                  <a:tcPr marL="40081" marR="40081" marT="5566" marB="0">
                    <a:lnB w="12700" cmpd="sng">
                      <a:noFill/>
                    </a:lnB>
                    <a:solidFill>
                      <a:srgbClr val="42B996"/>
                    </a:solidFill>
                  </a:tcPr>
                </a:tc>
                <a:tc>
                  <a:txBody>
                    <a:bodyPr/>
                    <a:lstStyle/>
                    <a:p>
                      <a:pPr marL="0" algn="l" defTabSz="914400" rtl="0" eaLnBrk="1" fontAlgn="t" latinLnBrk="0" hangingPunct="1">
                        <a:lnSpc>
                          <a:spcPct val="107000"/>
                        </a:lnSpc>
                        <a:spcBef>
                          <a:spcPts val="0"/>
                        </a:spcBef>
                        <a:spcAft>
                          <a:spcPts val="0"/>
                        </a:spcAft>
                      </a:pPr>
                      <a:r>
                        <a:rPr lang="en-US" sz="900" u="none" strike="noStrike" kern="1200" cap="all">
                          <a:solidFill>
                            <a:schemeClr val="bg1"/>
                          </a:solidFill>
                          <a:effectLst/>
                        </a:rPr>
                        <a:t>Interests and how</a:t>
                      </a:r>
                      <a:br>
                        <a:rPr lang="en-US" sz="900" u="none" strike="noStrike" kern="1200" cap="all">
                          <a:solidFill>
                            <a:schemeClr val="bg1"/>
                          </a:solidFill>
                          <a:effectLst/>
                        </a:rPr>
                      </a:br>
                      <a:r>
                        <a:rPr lang="en-US" sz="900" u="none" strike="noStrike" kern="1200" cap="all">
                          <a:solidFill>
                            <a:schemeClr val="bg1"/>
                          </a:solidFill>
                          <a:effectLst/>
                        </a:rPr>
                        <a:t> affected by the problem(s)</a:t>
                      </a:r>
                      <a:endParaRPr lang="en-US" sz="900" b="1" i="0" u="none" strike="noStrike" kern="1200" cap="all">
                        <a:solidFill>
                          <a:schemeClr val="bg1"/>
                        </a:solidFill>
                        <a:effectLst/>
                        <a:latin typeface="Calibri" panose="020F0502020204030204" pitchFamily="34" charset="0"/>
                        <a:cs typeface="Calibri" panose="020F0502020204030204" pitchFamily="34" charset="0"/>
                      </a:endParaRPr>
                    </a:p>
                  </a:txBody>
                  <a:tcPr marL="40081" marR="40081" marT="5566" marB="0">
                    <a:lnB w="12700" cmpd="sng">
                      <a:noFill/>
                    </a:lnB>
                    <a:solidFill>
                      <a:srgbClr val="42B996"/>
                    </a:solidFill>
                  </a:tcPr>
                </a:tc>
                <a:tc>
                  <a:txBody>
                    <a:bodyPr/>
                    <a:lstStyle/>
                    <a:p>
                      <a:pPr marL="0" algn="l" defTabSz="914400" rtl="0" eaLnBrk="1" fontAlgn="t" latinLnBrk="0" hangingPunct="1">
                        <a:lnSpc>
                          <a:spcPct val="107000"/>
                        </a:lnSpc>
                        <a:spcBef>
                          <a:spcPts val="0"/>
                        </a:spcBef>
                        <a:spcAft>
                          <a:spcPts val="0"/>
                        </a:spcAft>
                      </a:pPr>
                      <a:r>
                        <a:rPr lang="en-US" sz="900" u="none" strike="noStrike" kern="1200" cap="all">
                          <a:solidFill>
                            <a:schemeClr val="bg1"/>
                          </a:solidFill>
                          <a:effectLst/>
                        </a:rPr>
                        <a:t>Capacity and motivation to bring about change</a:t>
                      </a:r>
                      <a:endParaRPr lang="en-US" sz="900" b="1" i="0" u="none" strike="noStrike" kern="1200" cap="all">
                        <a:solidFill>
                          <a:schemeClr val="bg1"/>
                        </a:solidFill>
                        <a:effectLst/>
                        <a:latin typeface="Calibri" panose="020F0502020204030204" pitchFamily="34" charset="0"/>
                        <a:cs typeface="Calibri" panose="020F0502020204030204" pitchFamily="34" charset="0"/>
                      </a:endParaRPr>
                    </a:p>
                  </a:txBody>
                  <a:tcPr marL="40081" marR="40081" marT="5566" marB="0">
                    <a:lnB w="12700" cmpd="sng">
                      <a:noFill/>
                    </a:lnB>
                    <a:solidFill>
                      <a:srgbClr val="42B996"/>
                    </a:solidFill>
                  </a:tcPr>
                </a:tc>
                <a:tc>
                  <a:txBody>
                    <a:bodyPr/>
                    <a:lstStyle/>
                    <a:p>
                      <a:pPr marL="0" algn="l" defTabSz="914400" rtl="0" eaLnBrk="1" fontAlgn="t" latinLnBrk="0" hangingPunct="1">
                        <a:lnSpc>
                          <a:spcPct val="107000"/>
                        </a:lnSpc>
                        <a:spcBef>
                          <a:spcPts val="0"/>
                        </a:spcBef>
                        <a:spcAft>
                          <a:spcPts val="0"/>
                        </a:spcAft>
                      </a:pPr>
                      <a:r>
                        <a:rPr lang="en-US" sz="900" u="none" strike="noStrike" kern="1200" cap="all">
                          <a:solidFill>
                            <a:schemeClr val="bg1"/>
                          </a:solidFill>
                          <a:effectLst/>
                        </a:rPr>
                        <a:t>Possible actions to</a:t>
                      </a:r>
                      <a:br>
                        <a:rPr lang="en-US" sz="900" u="none" strike="noStrike" kern="1200" cap="all">
                          <a:solidFill>
                            <a:schemeClr val="bg1"/>
                          </a:solidFill>
                          <a:effectLst/>
                        </a:rPr>
                      </a:br>
                      <a:r>
                        <a:rPr lang="en-US" sz="900" u="none" strike="noStrike" kern="1200" cap="all">
                          <a:solidFill>
                            <a:schemeClr val="bg1"/>
                          </a:solidFill>
                          <a:effectLst/>
                        </a:rPr>
                        <a:t>address stakeholder interests</a:t>
                      </a:r>
                      <a:endParaRPr lang="en-US" sz="900" b="1" i="0" u="none" strike="noStrike" kern="1200" cap="all">
                        <a:solidFill>
                          <a:schemeClr val="bg1"/>
                        </a:solidFill>
                        <a:effectLst/>
                        <a:latin typeface="Calibri" panose="020F0502020204030204" pitchFamily="34" charset="0"/>
                        <a:cs typeface="Calibri" panose="020F0502020204030204" pitchFamily="34" charset="0"/>
                      </a:endParaRPr>
                    </a:p>
                  </a:txBody>
                  <a:tcPr marL="40081" marR="40081" marT="5566" marB="0">
                    <a:lnB w="12700" cmpd="sng">
                      <a:noFill/>
                    </a:lnB>
                    <a:solidFill>
                      <a:srgbClr val="42B996"/>
                    </a:solidFill>
                  </a:tcPr>
                </a:tc>
                <a:extLst>
                  <a:ext uri="{0D108BD9-81ED-4DB2-BD59-A6C34878D82A}">
                    <a16:rowId xmlns:a16="http://schemas.microsoft.com/office/drawing/2014/main" val="1145973636"/>
                  </a:ext>
                </a:extLst>
              </a:tr>
              <a:tr h="1482111">
                <a:tc>
                  <a:txBody>
                    <a:bodyPr/>
                    <a:lstStyle/>
                    <a:p>
                      <a:pPr algn="l">
                        <a:lnSpc>
                          <a:spcPct val="107000"/>
                        </a:lnSpc>
                        <a:spcAft>
                          <a:spcPts val="0"/>
                        </a:spcAft>
                      </a:pPr>
                      <a:r>
                        <a:rPr lang="it-IT" sz="1000" b="0" cap="non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Organi istituzionali connessi alla salute e sicurezza sul lavoro</a:t>
                      </a:r>
                      <a:endParaRPr lang="it-IT" sz="1600" b="0">
                        <a:effectLst/>
                        <a:latin typeface="Calibri" panose="020F0502020204030204" pitchFamily="34" charset="0"/>
                        <a:ea typeface="Calibri" panose="020F0502020204030204" pitchFamily="34" charset="0"/>
                        <a:cs typeface="Times New Roman" panose="02020603050405020304" pitchFamily="18" charset="0"/>
                      </a:endParaRPr>
                    </a:p>
                  </a:txBody>
                  <a:tcPr marL="43072" marR="43072" marT="0" marB="0">
                    <a:lnL>
                      <a:noFill/>
                    </a:lnL>
                    <a:lnR>
                      <a:noFill/>
                    </a:lnR>
                    <a:lnT w="127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l">
                        <a:lnSpc>
                          <a:spcPct val="107000"/>
                        </a:lnSpc>
                        <a:spcAft>
                          <a:spcPts val="0"/>
                        </a:spcAft>
                      </a:pPr>
                      <a:r>
                        <a:rPr lang="it-IT" sz="1000" b="0" cap="non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Portano avanti politiche e misure per la tutela della salute, sicurezza e benessere dei lavoratori</a:t>
                      </a:r>
                      <a:endParaRPr lang="it-IT" sz="1600" b="0">
                        <a:effectLst/>
                        <a:latin typeface="Calibri" panose="020F0502020204030204" pitchFamily="34" charset="0"/>
                        <a:ea typeface="Calibri" panose="020F0502020204030204" pitchFamily="34" charset="0"/>
                        <a:cs typeface="Times New Roman" panose="02020603050405020304" pitchFamily="18" charset="0"/>
                      </a:endParaRPr>
                    </a:p>
                  </a:txBody>
                  <a:tcPr marL="43072" marR="43072" marT="0" marB="0">
                    <a:lnL>
                      <a:noFill/>
                    </a:lnL>
                    <a:lnR>
                      <a:noFill/>
                    </a:lnR>
                    <a:lnT w="127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l">
                        <a:lnSpc>
                          <a:spcPct val="107000"/>
                        </a:lnSpc>
                        <a:spcAft>
                          <a:spcPts val="0"/>
                        </a:spcAft>
                      </a:pPr>
                      <a:r>
                        <a:rPr lang="it-IT" sz="1000" b="0" cap="non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L'aumento dell'inquinamento acustico è in contrasto con gli obiettivi istituzionali.</a:t>
                      </a:r>
                      <a:endParaRPr lang="it-IT" sz="1600" b="0">
                        <a:effectLst/>
                        <a:latin typeface="Calibri" panose="020F0502020204030204" pitchFamily="34" charset="0"/>
                        <a:ea typeface="Calibri" panose="020F0502020204030204" pitchFamily="34" charset="0"/>
                        <a:cs typeface="Times New Roman" panose="02020603050405020304" pitchFamily="18" charset="0"/>
                      </a:endParaRPr>
                    </a:p>
                  </a:txBody>
                  <a:tcPr marL="43072" marR="43072" marT="0" marB="0">
                    <a:lnL>
                      <a:noFill/>
                    </a:lnL>
                    <a:lnR>
                      <a:noFill/>
                    </a:lnR>
                    <a:lnT w="127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l">
                        <a:lnSpc>
                          <a:spcPct val="107000"/>
                        </a:lnSpc>
                        <a:spcAft>
                          <a:spcPts val="0"/>
                        </a:spcAft>
                      </a:pPr>
                      <a:r>
                        <a:rPr lang="it-IT" sz="1000" b="0" cap="non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Gli organi istituzionali hanno:</a:t>
                      </a:r>
                      <a:br>
                        <a:rPr lang="it-IT" sz="1000" b="0" cap="non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it-IT" sz="1000" b="0" cap="non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-la </a:t>
                      </a:r>
                      <a:r>
                        <a:rPr lang="it-IT" sz="1000" b="1" cap="non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capacità</a:t>
                      </a:r>
                      <a:r>
                        <a:rPr lang="it-IT" sz="1000" b="0" cap="non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di imporre normative e sanzioni amministrative</a:t>
                      </a:r>
                      <a:br>
                        <a:rPr lang="it-IT" sz="1000" b="0" cap="non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it-IT" sz="1000" b="0" cap="non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-la </a:t>
                      </a:r>
                      <a:r>
                        <a:rPr lang="it-IT" sz="1000" b="1" cap="non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motivazione</a:t>
                      </a:r>
                      <a:r>
                        <a:rPr lang="it-IT" sz="1000" b="0" cap="non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di garantire i diritti in tema di salute, sicurezza e benessere dei lavoratori</a:t>
                      </a:r>
                      <a:endParaRPr lang="it-IT" sz="1600" b="0">
                        <a:effectLst/>
                        <a:latin typeface="Calibri" panose="020F0502020204030204" pitchFamily="34" charset="0"/>
                        <a:ea typeface="Calibri" panose="020F0502020204030204" pitchFamily="34" charset="0"/>
                        <a:cs typeface="Times New Roman" panose="02020603050405020304" pitchFamily="18" charset="0"/>
                      </a:endParaRPr>
                    </a:p>
                  </a:txBody>
                  <a:tcPr marL="43072" marR="43072" marT="0" marB="0">
                    <a:lnL>
                      <a:noFill/>
                    </a:lnL>
                    <a:lnR>
                      <a:noFill/>
                    </a:lnR>
                    <a:lnT w="12700" cmpd="sng">
                      <a:noFill/>
                    </a:lnT>
                    <a:lnB w="12700" cmpd="sng">
                      <a:noFill/>
                    </a:lnB>
                    <a:lnTlToBr w="12700" cmpd="sng">
                      <a:noFill/>
                      <a:prstDash val="solid"/>
                    </a:lnTlToBr>
                    <a:lnBlToTr w="12700" cmpd="sng">
                      <a:noFill/>
                      <a:prstDash val="solid"/>
                    </a:lnBlToTr>
                    <a:solidFill>
                      <a:schemeClr val="bg1">
                        <a:alpha val="20000"/>
                      </a:schemeClr>
                    </a:solidFill>
                  </a:tcPr>
                </a:tc>
                <a:tc>
                  <a:txBody>
                    <a:bodyPr/>
                    <a:lstStyle/>
                    <a:p>
                      <a:pPr algn="l">
                        <a:lnSpc>
                          <a:spcPct val="107000"/>
                        </a:lnSpc>
                        <a:spcAft>
                          <a:spcPts val="0"/>
                        </a:spcAft>
                      </a:pPr>
                      <a:r>
                        <a:rPr lang="it-IT" sz="1000" b="0" cap="non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Accrescere la consapevolezza sul problema dell'inquinamento acustico. (Sensibilizzazione mediatica verso il problema presente nell'azienda)</a:t>
                      </a:r>
                      <a:endParaRPr lang="it-IT" sz="1600" b="0">
                        <a:effectLst/>
                        <a:latin typeface="Calibri" panose="020F0502020204030204" pitchFamily="34" charset="0"/>
                        <a:ea typeface="Calibri" panose="020F0502020204030204" pitchFamily="34" charset="0"/>
                        <a:cs typeface="Times New Roman" panose="02020603050405020304" pitchFamily="18" charset="0"/>
                      </a:endParaRPr>
                    </a:p>
                  </a:txBody>
                  <a:tcPr marL="43072" marR="43072" marT="0" marB="0">
                    <a:lnL>
                      <a:noFill/>
                    </a:lnL>
                    <a:lnR>
                      <a:noFill/>
                    </a:lnR>
                    <a:lnT w="12700" cmpd="sng">
                      <a:noFill/>
                    </a:lnT>
                    <a:lnB w="12700" cmpd="sng">
                      <a:noFill/>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33653117"/>
                  </a:ext>
                </a:extLst>
              </a:tr>
            </a:tbl>
          </a:graphicData>
        </a:graphic>
      </p:graphicFrame>
      <p:sp>
        <p:nvSpPr>
          <p:cNvPr id="14" name="Rettangolo 13">
            <a:extLst>
              <a:ext uri="{FF2B5EF4-FFF2-40B4-BE49-F238E27FC236}">
                <a16:creationId xmlns:a16="http://schemas.microsoft.com/office/drawing/2014/main" id="{79BDCC02-F6B9-40E2-9349-9E3CE4FEEF9A}"/>
              </a:ext>
            </a:extLst>
          </p:cNvPr>
          <p:cNvSpPr/>
          <p:nvPr/>
        </p:nvSpPr>
        <p:spPr>
          <a:xfrm>
            <a:off x="9509760" y="76901"/>
            <a:ext cx="2614351" cy="1569660"/>
          </a:xfrm>
          <a:prstGeom prst="rect">
            <a:avLst/>
          </a:prstGeom>
        </p:spPr>
        <p:txBody>
          <a:bodyPr wrap="square">
            <a:spAutoFit/>
          </a:bodyPr>
          <a:lstStyle/>
          <a:p>
            <a:pPr algn="r"/>
            <a:r>
              <a:rPr lang="it-IT" sz="3200" b="1" i="1">
                <a:latin typeface="Calibri Light" panose="020F0302020204030204" pitchFamily="34" charset="0"/>
              </a:rPr>
              <a:t> Stakeholder </a:t>
            </a:r>
          </a:p>
          <a:p>
            <a:pPr algn="r"/>
            <a:r>
              <a:rPr lang="it-IT" sz="3200" b="1" i="1" err="1">
                <a:latin typeface="Calibri Light" panose="020F0302020204030204" pitchFamily="34" charset="0"/>
              </a:rPr>
              <a:t>analysis</a:t>
            </a:r>
            <a:r>
              <a:rPr lang="it-IT" sz="3200" b="1" i="1">
                <a:latin typeface="Calibri Light" panose="020F0302020204030204" pitchFamily="34" charset="0"/>
              </a:rPr>
              <a:t> </a:t>
            </a:r>
          </a:p>
          <a:p>
            <a:pPr algn="r"/>
            <a:r>
              <a:rPr lang="it-IT" sz="3200" b="1" i="1" err="1">
                <a:latin typeface="Calibri Light" panose="020F0302020204030204" pitchFamily="34" charset="0"/>
              </a:rPr>
              <a:t>matrix</a:t>
            </a:r>
            <a:r>
              <a:rPr lang="it-IT" sz="3200" b="1">
                <a:latin typeface="Calibri Light" panose="020F0302020204030204" pitchFamily="34" charset="0"/>
              </a:rPr>
              <a:t> </a:t>
            </a:r>
            <a:endParaRPr lang="it-IT" sz="3200" b="1"/>
          </a:p>
        </p:txBody>
      </p:sp>
    </p:spTree>
    <p:extLst>
      <p:ext uri="{BB962C8B-B14F-4D97-AF65-F5344CB8AC3E}">
        <p14:creationId xmlns:p14="http://schemas.microsoft.com/office/powerpoint/2010/main" val="2996927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1EDED"/>
        </a:solidFill>
        <a:effectLst/>
      </p:bgPr>
    </p:bg>
    <p:spTree>
      <p:nvGrpSpPr>
        <p:cNvPr id="1" name=""/>
        <p:cNvGrpSpPr/>
        <p:nvPr/>
      </p:nvGrpSpPr>
      <p:grpSpPr>
        <a:xfrm>
          <a:off x="0" y="0"/>
          <a:ext cx="0" cy="0"/>
          <a:chOff x="0" y="0"/>
          <a:chExt cx="0" cy="0"/>
        </a:xfrm>
      </p:grpSpPr>
      <p:pic>
        <p:nvPicPr>
          <p:cNvPr id="16" name="Segnaposto contenuto 15" descr="Immagine che contiene screenshot&#10;&#10;Descrizione generata automaticamente">
            <a:extLst>
              <a:ext uri="{FF2B5EF4-FFF2-40B4-BE49-F238E27FC236}">
                <a16:creationId xmlns:a16="http://schemas.microsoft.com/office/drawing/2014/main" id="{E9D220A3-D20E-4B37-B293-3328453348A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038224" y="247688"/>
            <a:ext cx="10115551" cy="6362623"/>
          </a:xfrm>
          <a:prstGeom prst="rect">
            <a:avLst/>
          </a:prstGeom>
          <a:ln w="228600" cap="sq" cmpd="thickThin">
            <a:solidFill>
              <a:srgbClr val="000000"/>
            </a:solidFill>
            <a:prstDash val="solid"/>
            <a:miter lim="800000"/>
          </a:ln>
          <a:effectLst>
            <a:innerShdw blurRad="76200">
              <a:srgbClr val="000000"/>
            </a:innerShdw>
          </a:effectLst>
        </p:spPr>
      </p:pic>
      <p:pic>
        <p:nvPicPr>
          <p:cNvPr id="4" name="Immagine 2">
            <a:extLst>
              <a:ext uri="{FF2B5EF4-FFF2-40B4-BE49-F238E27FC236}">
                <a16:creationId xmlns:a16="http://schemas.microsoft.com/office/drawing/2014/main" id="{DDA34D46-4017-41B6-A9CA-DFBCE02E6B4D}"/>
              </a:ext>
            </a:extLst>
          </p:cNvPr>
          <p:cNvPicPr>
            <a:picLocks noChangeAspect="1"/>
          </p:cNvPicPr>
          <p:nvPr/>
        </p:nvPicPr>
        <p:blipFill>
          <a:blip r:embed="rId3">
            <a:alphaModFix amt="50000"/>
          </a:blip>
          <a:stretch>
            <a:fillRect/>
          </a:stretch>
        </p:blipFill>
        <p:spPr>
          <a:xfrm>
            <a:off x="2158854" y="643467"/>
            <a:ext cx="7874292" cy="5571066"/>
          </a:xfrm>
          <a:prstGeom prst="rect">
            <a:avLst/>
          </a:prstGeom>
          <a:ln>
            <a:noFill/>
          </a:ln>
        </p:spPr>
      </p:pic>
      <p:sp>
        <p:nvSpPr>
          <p:cNvPr id="3" name="Titolo 1">
            <a:extLst>
              <a:ext uri="{FF2B5EF4-FFF2-40B4-BE49-F238E27FC236}">
                <a16:creationId xmlns:a16="http://schemas.microsoft.com/office/drawing/2014/main" id="{10F2C245-4187-4957-B07B-89FA36E91B27}"/>
              </a:ext>
            </a:extLst>
          </p:cNvPr>
          <p:cNvSpPr>
            <a:spLocks noGrp="1"/>
          </p:cNvSpPr>
          <p:nvPr>
            <p:ph type="title"/>
          </p:nvPr>
        </p:nvSpPr>
        <p:spPr>
          <a:xfrm>
            <a:off x="5303271" y="2286486"/>
            <a:ext cx="11407487" cy="1325563"/>
          </a:xfrm>
        </p:spPr>
        <p:txBody>
          <a:bodyPr>
            <a:normAutofit/>
          </a:bodyPr>
          <a:lstStyle/>
          <a:p>
            <a:r>
              <a:rPr lang="it-IT" sz="5400" b="1" i="1">
                <a:solidFill>
                  <a:srgbClr val="002060"/>
                </a:solidFill>
              </a:rPr>
              <a:t>LBMC</a:t>
            </a:r>
            <a:endParaRPr lang="it-IT" sz="5400" b="1">
              <a:solidFill>
                <a:srgbClr val="002060"/>
              </a:solidFill>
            </a:endParaRPr>
          </a:p>
        </p:txBody>
      </p:sp>
      <p:sp>
        <p:nvSpPr>
          <p:cNvPr id="5" name="Rettangolo con angoli arrotondati 4">
            <a:extLst>
              <a:ext uri="{FF2B5EF4-FFF2-40B4-BE49-F238E27FC236}">
                <a16:creationId xmlns:a16="http://schemas.microsoft.com/office/drawing/2014/main" id="{84C9CAA6-F542-49B8-97CC-4A74D72BE1CA}"/>
              </a:ext>
            </a:extLst>
          </p:cNvPr>
          <p:cNvSpPr/>
          <p:nvPr/>
        </p:nvSpPr>
        <p:spPr>
          <a:xfrm>
            <a:off x="1147899" y="476675"/>
            <a:ext cx="1977390" cy="2064052"/>
          </a:xfrm>
          <a:prstGeom prst="roundRect">
            <a:avLst>
              <a:gd name="adj" fmla="val 0"/>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t-IT"/>
          </a:p>
        </p:txBody>
      </p:sp>
    </p:spTree>
    <p:extLst>
      <p:ext uri="{BB962C8B-B14F-4D97-AF65-F5344CB8AC3E}">
        <p14:creationId xmlns:p14="http://schemas.microsoft.com/office/powerpoint/2010/main" val="1195819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a:extLst>
              <a:ext uri="{FF2B5EF4-FFF2-40B4-BE49-F238E27FC236}">
                <a16:creationId xmlns:a16="http://schemas.microsoft.com/office/drawing/2014/main" id="{CEE86CC3-B532-4BAD-B916-840E17988E21}"/>
              </a:ext>
            </a:extLst>
          </p:cNvPr>
          <p:cNvPicPr>
            <a:picLocks noChangeAspect="1"/>
          </p:cNvPicPr>
          <p:nvPr/>
        </p:nvPicPr>
        <p:blipFill>
          <a:blip r:embed="rId2"/>
          <a:stretch>
            <a:fillRect/>
          </a:stretch>
        </p:blipFill>
        <p:spPr>
          <a:xfrm>
            <a:off x="10187175" y="6245972"/>
            <a:ext cx="1791465" cy="413415"/>
          </a:xfrm>
          <a:prstGeom prst="rect">
            <a:avLst/>
          </a:prstGeom>
        </p:spPr>
      </p:pic>
      <p:graphicFrame>
        <p:nvGraphicFramePr>
          <p:cNvPr id="5" name="Diagramma 4">
            <a:extLst>
              <a:ext uri="{FF2B5EF4-FFF2-40B4-BE49-F238E27FC236}">
                <a16:creationId xmlns:a16="http://schemas.microsoft.com/office/drawing/2014/main" id="{A3694FB0-BC03-42E2-9175-C45AC16816BF}"/>
              </a:ext>
            </a:extLst>
          </p:cNvPr>
          <p:cNvGraphicFramePr/>
          <p:nvPr>
            <p:extLst>
              <p:ext uri="{D42A27DB-BD31-4B8C-83A1-F6EECF244321}">
                <p14:modId xmlns:p14="http://schemas.microsoft.com/office/powerpoint/2010/main" val="565887325"/>
              </p:ext>
            </p:extLst>
          </p:nvPr>
        </p:nvGraphicFramePr>
        <p:xfrm>
          <a:off x="613612" y="1781391"/>
          <a:ext cx="5257800" cy="3089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ma 5">
            <a:extLst>
              <a:ext uri="{FF2B5EF4-FFF2-40B4-BE49-F238E27FC236}">
                <a16:creationId xmlns:a16="http://schemas.microsoft.com/office/drawing/2014/main" id="{D21432D9-C1D6-4A2A-A56D-37B889F1908A}"/>
              </a:ext>
            </a:extLst>
          </p:cNvPr>
          <p:cNvGraphicFramePr/>
          <p:nvPr>
            <p:extLst>
              <p:ext uri="{D42A27DB-BD31-4B8C-83A1-F6EECF244321}">
                <p14:modId xmlns:p14="http://schemas.microsoft.com/office/powerpoint/2010/main" val="624765209"/>
              </p:ext>
            </p:extLst>
          </p:nvPr>
        </p:nvGraphicFramePr>
        <p:xfrm>
          <a:off x="6096000" y="3193025"/>
          <a:ext cx="5257800" cy="297794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1" name="Immagine 10" descr="Immagine che contiene computer, tavolo, gruppo, persone&#10;&#10;Descrizione generata automaticamente">
            <a:extLst>
              <a:ext uri="{FF2B5EF4-FFF2-40B4-BE49-F238E27FC236}">
                <a16:creationId xmlns:a16="http://schemas.microsoft.com/office/drawing/2014/main" id="{F085F9E9-08F4-4151-A717-5EECFF9052ED}"/>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9031094" y="4261438"/>
            <a:ext cx="1160142" cy="870620"/>
          </a:xfrm>
          <a:prstGeom prst="rect">
            <a:avLst/>
          </a:prstGeom>
          <a:ln>
            <a:noFill/>
          </a:ln>
          <a:effectLst>
            <a:softEdge rad="112500"/>
          </a:effectLst>
        </p:spPr>
      </p:pic>
      <p:pic>
        <p:nvPicPr>
          <p:cNvPr id="12" name="Immagine 11" descr="Immagine che contiene persona, tavolo, uomo, computer&#10;&#10;Descrizione generata automaticamente">
            <a:extLst>
              <a:ext uri="{FF2B5EF4-FFF2-40B4-BE49-F238E27FC236}">
                <a16:creationId xmlns:a16="http://schemas.microsoft.com/office/drawing/2014/main" id="{FD04CDBA-A25A-40E3-B84F-EB9E237D9D4A}"/>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3462093" y="2926750"/>
            <a:ext cx="1695658" cy="798451"/>
          </a:xfrm>
          <a:prstGeom prst="rect">
            <a:avLst/>
          </a:prstGeom>
          <a:ln>
            <a:noFill/>
          </a:ln>
          <a:effectLst>
            <a:softEdge rad="112500"/>
          </a:effectLst>
        </p:spPr>
      </p:pic>
      <p:pic>
        <p:nvPicPr>
          <p:cNvPr id="16" name="Picture 2" descr="Politecnico di Torino">
            <a:extLst>
              <a:ext uri="{FF2B5EF4-FFF2-40B4-BE49-F238E27FC236}">
                <a16:creationId xmlns:a16="http://schemas.microsoft.com/office/drawing/2014/main" id="{020BBF74-D596-4B28-A2BF-EBB17F2E5B1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6200788"/>
            <a:ext cx="13716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WOT illustration by Becris on Dribbble">
            <a:extLst>
              <a:ext uri="{FF2B5EF4-FFF2-40B4-BE49-F238E27FC236}">
                <a16:creationId xmlns:a16="http://schemas.microsoft.com/office/drawing/2014/main" id="{FD8EAD27-5A28-44D0-98BF-A916816AA5C3}"/>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21361" b="20576"/>
          <a:stretch/>
        </p:blipFill>
        <p:spPr bwMode="auto">
          <a:xfrm>
            <a:off x="7150005" y="198613"/>
            <a:ext cx="4982067" cy="2154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697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contenuto 6">
            <a:extLst>
              <a:ext uri="{FF2B5EF4-FFF2-40B4-BE49-F238E27FC236}">
                <a16:creationId xmlns:a16="http://schemas.microsoft.com/office/drawing/2014/main" id="{961C7FAA-4C9B-45EB-B74B-87B84A298D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926" y="818490"/>
            <a:ext cx="5661074" cy="5575301"/>
          </a:xfrm>
        </p:spPr>
      </p:pic>
      <p:graphicFrame>
        <p:nvGraphicFramePr>
          <p:cNvPr id="8" name="Tabella 7">
            <a:extLst>
              <a:ext uri="{FF2B5EF4-FFF2-40B4-BE49-F238E27FC236}">
                <a16:creationId xmlns:a16="http://schemas.microsoft.com/office/drawing/2014/main" id="{16BE6E60-BBD6-4F2F-9D8D-AE1AF57C566A}"/>
              </a:ext>
            </a:extLst>
          </p:cNvPr>
          <p:cNvGraphicFramePr>
            <a:graphicFrameLocks noGrp="1"/>
          </p:cNvGraphicFramePr>
          <p:nvPr>
            <p:extLst>
              <p:ext uri="{D42A27DB-BD31-4B8C-83A1-F6EECF244321}">
                <p14:modId xmlns:p14="http://schemas.microsoft.com/office/powerpoint/2010/main" val="3380823119"/>
              </p:ext>
            </p:extLst>
          </p:nvPr>
        </p:nvGraphicFramePr>
        <p:xfrm>
          <a:off x="6654018" y="849756"/>
          <a:ext cx="4881491" cy="5410366"/>
        </p:xfrm>
        <a:graphic>
          <a:graphicData uri="http://schemas.openxmlformats.org/drawingml/2006/table">
            <a:tbl>
              <a:tblPr firstRow="1" firstCol="1" bandRow="1">
                <a:tableStyleId>{912C8C85-51F0-491E-9774-3900AFEF0FD7}</a:tableStyleId>
              </a:tblPr>
              <a:tblGrid>
                <a:gridCol w="1437373">
                  <a:extLst>
                    <a:ext uri="{9D8B030D-6E8A-4147-A177-3AD203B41FA5}">
                      <a16:colId xmlns:a16="http://schemas.microsoft.com/office/drawing/2014/main" val="1386083472"/>
                    </a:ext>
                  </a:extLst>
                </a:gridCol>
                <a:gridCol w="3444118">
                  <a:extLst>
                    <a:ext uri="{9D8B030D-6E8A-4147-A177-3AD203B41FA5}">
                      <a16:colId xmlns:a16="http://schemas.microsoft.com/office/drawing/2014/main" val="1043703695"/>
                    </a:ext>
                  </a:extLst>
                </a:gridCol>
              </a:tblGrid>
              <a:tr h="178301">
                <a:tc>
                  <a:txBody>
                    <a:bodyPr/>
                    <a:lstStyle/>
                    <a:p>
                      <a:pPr algn="ctr">
                        <a:lnSpc>
                          <a:spcPct val="107000"/>
                        </a:lnSpc>
                        <a:spcAft>
                          <a:spcPts val="0"/>
                        </a:spcAft>
                      </a:pPr>
                      <a:r>
                        <a:rPr lang="it-IT" sz="1000" i="1">
                          <a:effectLst/>
                        </a:rPr>
                        <a:t>Capacità </a:t>
                      </a:r>
                      <a:endParaRPr lang="it-IT" sz="900" i="1">
                        <a:effectLst/>
                        <a:latin typeface="Calibri" panose="020F0502020204030204" pitchFamily="34" charset="0"/>
                        <a:ea typeface="Calibri" panose="020F0502020204030204" pitchFamily="34" charset="0"/>
                        <a:cs typeface="Times New Roman" panose="02020603050405020304" pitchFamily="18" charset="0"/>
                      </a:endParaRPr>
                    </a:p>
                  </a:txBody>
                  <a:tcPr marL="50689" marR="50689" marT="0" marB="0">
                    <a:solidFill>
                      <a:srgbClr val="42B996"/>
                    </a:solidFill>
                  </a:tcPr>
                </a:tc>
                <a:tc>
                  <a:txBody>
                    <a:bodyPr/>
                    <a:lstStyle/>
                    <a:p>
                      <a:pPr>
                        <a:lnSpc>
                          <a:spcPct val="107000"/>
                        </a:lnSpc>
                        <a:spcAft>
                          <a:spcPts val="0"/>
                        </a:spcAft>
                      </a:pPr>
                      <a:r>
                        <a:rPr lang="it-IT" sz="1050" i="1">
                          <a:effectLst/>
                        </a:rPr>
                        <a:t>Nota</a:t>
                      </a:r>
                      <a:endParaRPr lang="it-IT" sz="900" i="1">
                        <a:effectLst/>
                        <a:latin typeface="Calibri" panose="020F0502020204030204" pitchFamily="34" charset="0"/>
                        <a:ea typeface="Calibri" panose="020F0502020204030204" pitchFamily="34" charset="0"/>
                        <a:cs typeface="Times New Roman" panose="02020603050405020304" pitchFamily="18" charset="0"/>
                      </a:endParaRPr>
                    </a:p>
                  </a:txBody>
                  <a:tcPr marL="50689" marR="50689" marT="0" marB="0">
                    <a:solidFill>
                      <a:srgbClr val="42B996"/>
                    </a:solidFill>
                  </a:tcPr>
                </a:tc>
                <a:extLst>
                  <a:ext uri="{0D108BD9-81ED-4DB2-BD59-A6C34878D82A}">
                    <a16:rowId xmlns:a16="http://schemas.microsoft.com/office/drawing/2014/main" val="1882202566"/>
                  </a:ext>
                </a:extLst>
              </a:tr>
              <a:tr h="632776">
                <a:tc>
                  <a:txBody>
                    <a:bodyPr/>
                    <a:lstStyle/>
                    <a:p>
                      <a:pPr algn="l">
                        <a:lnSpc>
                          <a:spcPct val="107000"/>
                        </a:lnSpc>
                        <a:spcAft>
                          <a:spcPts val="0"/>
                        </a:spcAft>
                      </a:pPr>
                      <a:r>
                        <a:rPr lang="it-IT" sz="1000" i="1">
                          <a:effectLst/>
                        </a:rPr>
                        <a:t>Competenze tecniche per valutazione dei rischi</a:t>
                      </a:r>
                      <a:endParaRPr lang="it-IT" sz="900" i="1">
                        <a:effectLst/>
                        <a:latin typeface="Calibri" panose="020F0502020204030204" pitchFamily="34" charset="0"/>
                        <a:ea typeface="Calibri" panose="020F0502020204030204" pitchFamily="34" charset="0"/>
                        <a:cs typeface="Times New Roman" panose="02020603050405020304" pitchFamily="18" charset="0"/>
                      </a:endParaRPr>
                    </a:p>
                  </a:txBody>
                  <a:tcPr marL="50689" marR="50689" marT="0" marB="0"/>
                </a:tc>
                <a:tc>
                  <a:txBody>
                    <a:bodyPr/>
                    <a:lstStyle/>
                    <a:p>
                      <a:pPr algn="just">
                        <a:lnSpc>
                          <a:spcPct val="107000"/>
                        </a:lnSpc>
                        <a:spcAft>
                          <a:spcPts val="0"/>
                        </a:spcAft>
                        <a:tabLst>
                          <a:tab pos="591820" algn="l"/>
                        </a:tabLst>
                      </a:pPr>
                      <a:r>
                        <a:rPr lang="it-IT" sz="900" i="1">
                          <a:effectLst/>
                        </a:rPr>
                        <a:t>Il problema in esame è connesso all’inquinamento acustico sul luogo di lavoro e al rischio rumore, quindi sono necessarie competenze tecniche per la valutazione dei rischi e per la formulazione del Documento di Valutazione dei rischi. </a:t>
                      </a:r>
                      <a:endParaRPr lang="it-IT" sz="900" i="1">
                        <a:effectLst/>
                        <a:latin typeface="Calibri" panose="020F0502020204030204" pitchFamily="34" charset="0"/>
                        <a:ea typeface="Calibri" panose="020F0502020204030204" pitchFamily="34" charset="0"/>
                        <a:cs typeface="Times New Roman" panose="02020603050405020304" pitchFamily="18" charset="0"/>
                      </a:endParaRPr>
                    </a:p>
                  </a:txBody>
                  <a:tcPr marL="50689" marR="50689" marT="0" marB="0"/>
                </a:tc>
                <a:extLst>
                  <a:ext uri="{0D108BD9-81ED-4DB2-BD59-A6C34878D82A}">
                    <a16:rowId xmlns:a16="http://schemas.microsoft.com/office/drawing/2014/main" val="4043302500"/>
                  </a:ext>
                </a:extLst>
              </a:tr>
              <a:tr h="169857">
                <a:tc>
                  <a:txBody>
                    <a:bodyPr/>
                    <a:lstStyle/>
                    <a:p>
                      <a:pPr algn="l">
                        <a:lnSpc>
                          <a:spcPct val="107000"/>
                        </a:lnSpc>
                        <a:spcAft>
                          <a:spcPts val="0"/>
                        </a:spcAft>
                      </a:pPr>
                      <a:r>
                        <a:rPr lang="it-IT" sz="1000" i="1">
                          <a:effectLst/>
                        </a:rPr>
                        <a:t>Risorse finanziarie</a:t>
                      </a:r>
                      <a:endParaRPr lang="it-IT" sz="900" i="1">
                        <a:effectLst/>
                        <a:latin typeface="Calibri" panose="020F0502020204030204" pitchFamily="34" charset="0"/>
                        <a:ea typeface="Calibri" panose="020F0502020204030204" pitchFamily="34" charset="0"/>
                        <a:cs typeface="Times New Roman" panose="02020603050405020304" pitchFamily="18" charset="0"/>
                      </a:endParaRPr>
                    </a:p>
                  </a:txBody>
                  <a:tcPr marL="50689" marR="50689" marT="0" marB="0"/>
                </a:tc>
                <a:tc>
                  <a:txBody>
                    <a:bodyPr/>
                    <a:lstStyle/>
                    <a:p>
                      <a:pPr algn="just">
                        <a:lnSpc>
                          <a:spcPct val="107000"/>
                        </a:lnSpc>
                        <a:spcAft>
                          <a:spcPts val="0"/>
                        </a:spcAft>
                      </a:pPr>
                      <a:r>
                        <a:rPr lang="it-IT" sz="900" i="1">
                          <a:effectLst/>
                        </a:rPr>
                        <a:t>Risorse necessarie per finanziarie il progetto</a:t>
                      </a:r>
                      <a:endParaRPr lang="it-IT" sz="900" i="1">
                        <a:effectLst/>
                        <a:latin typeface="Calibri" panose="020F0502020204030204" pitchFamily="34" charset="0"/>
                        <a:ea typeface="Calibri" panose="020F0502020204030204" pitchFamily="34" charset="0"/>
                        <a:cs typeface="Times New Roman" panose="02020603050405020304" pitchFamily="18" charset="0"/>
                      </a:endParaRPr>
                    </a:p>
                  </a:txBody>
                  <a:tcPr marL="50689" marR="50689" marT="0" marB="0"/>
                </a:tc>
                <a:extLst>
                  <a:ext uri="{0D108BD9-81ED-4DB2-BD59-A6C34878D82A}">
                    <a16:rowId xmlns:a16="http://schemas.microsoft.com/office/drawing/2014/main" val="3865545496"/>
                  </a:ext>
                </a:extLst>
              </a:tr>
              <a:tr h="472817">
                <a:tc>
                  <a:txBody>
                    <a:bodyPr/>
                    <a:lstStyle/>
                    <a:p>
                      <a:pPr algn="l">
                        <a:lnSpc>
                          <a:spcPct val="107000"/>
                        </a:lnSpc>
                        <a:spcAft>
                          <a:spcPts val="0"/>
                        </a:spcAft>
                      </a:pPr>
                      <a:r>
                        <a:rPr lang="it-IT" sz="1000" i="1">
                          <a:effectLst/>
                        </a:rPr>
                        <a:t>Gestione dei dipendenti e formazione</a:t>
                      </a:r>
                      <a:endParaRPr lang="it-IT" sz="900" i="1">
                        <a:effectLst/>
                        <a:latin typeface="Calibri" panose="020F0502020204030204" pitchFamily="34" charset="0"/>
                        <a:ea typeface="Calibri" panose="020F0502020204030204" pitchFamily="34" charset="0"/>
                        <a:cs typeface="Times New Roman" panose="02020603050405020304" pitchFamily="18" charset="0"/>
                      </a:endParaRPr>
                    </a:p>
                  </a:txBody>
                  <a:tcPr marL="50689" marR="50689" marT="0" marB="0"/>
                </a:tc>
                <a:tc>
                  <a:txBody>
                    <a:bodyPr/>
                    <a:lstStyle/>
                    <a:p>
                      <a:pPr algn="just">
                        <a:lnSpc>
                          <a:spcPct val="107000"/>
                        </a:lnSpc>
                        <a:spcAft>
                          <a:spcPts val="0"/>
                        </a:spcAft>
                      </a:pPr>
                      <a:r>
                        <a:rPr lang="it-IT" sz="900" i="1">
                          <a:effectLst/>
                        </a:rPr>
                        <a:t>Il progetto coinvolge direttamente i dipendenti, quindi è necessario includere aspetti legati alla gestione dei dipendenti e ad una formazione adeguata</a:t>
                      </a:r>
                      <a:endParaRPr lang="it-IT" sz="900" i="1">
                        <a:effectLst/>
                        <a:latin typeface="Calibri" panose="020F0502020204030204" pitchFamily="34" charset="0"/>
                        <a:ea typeface="Calibri" panose="020F0502020204030204" pitchFamily="34" charset="0"/>
                        <a:cs typeface="Times New Roman" panose="02020603050405020304" pitchFamily="18" charset="0"/>
                      </a:endParaRPr>
                    </a:p>
                  </a:txBody>
                  <a:tcPr marL="50689" marR="50689" marT="0" marB="0"/>
                </a:tc>
                <a:extLst>
                  <a:ext uri="{0D108BD9-81ED-4DB2-BD59-A6C34878D82A}">
                    <a16:rowId xmlns:a16="http://schemas.microsoft.com/office/drawing/2014/main" val="1469693278"/>
                  </a:ext>
                </a:extLst>
              </a:tr>
              <a:tr h="632776">
                <a:tc>
                  <a:txBody>
                    <a:bodyPr/>
                    <a:lstStyle/>
                    <a:p>
                      <a:pPr algn="l">
                        <a:lnSpc>
                          <a:spcPct val="107000"/>
                        </a:lnSpc>
                        <a:spcAft>
                          <a:spcPts val="0"/>
                        </a:spcAft>
                      </a:pPr>
                      <a:r>
                        <a:rPr lang="it-IT" sz="1000" i="1">
                          <a:effectLst/>
                        </a:rPr>
                        <a:t>Focus sul problema</a:t>
                      </a:r>
                      <a:endParaRPr lang="it-IT" sz="900" i="1">
                        <a:effectLst/>
                        <a:latin typeface="Calibri" panose="020F0502020204030204" pitchFamily="34" charset="0"/>
                        <a:ea typeface="Calibri" panose="020F0502020204030204" pitchFamily="34" charset="0"/>
                        <a:cs typeface="Times New Roman" panose="02020603050405020304" pitchFamily="18" charset="0"/>
                      </a:endParaRPr>
                    </a:p>
                  </a:txBody>
                  <a:tcPr marL="50689" marR="50689" marT="0" marB="0"/>
                </a:tc>
                <a:tc>
                  <a:txBody>
                    <a:bodyPr/>
                    <a:lstStyle/>
                    <a:p>
                      <a:pPr algn="just">
                        <a:lnSpc>
                          <a:spcPct val="107000"/>
                        </a:lnSpc>
                        <a:spcAft>
                          <a:spcPts val="0"/>
                        </a:spcAft>
                      </a:pPr>
                      <a:r>
                        <a:rPr lang="it-IT" sz="900" i="1">
                          <a:effectLst/>
                        </a:rPr>
                        <a:t>Aspetto che consente di avere una diretta percezione del problema, e dunque un riscontro sull’adeguatezza della soluzione implementata (ad esempio, è stato attribuito il valore più alto, 5, ai dipendenti, poiché sono i soggetti che hanno massima sensibilità del problema)</a:t>
                      </a:r>
                      <a:endParaRPr lang="it-IT" sz="900" i="1">
                        <a:effectLst/>
                        <a:latin typeface="Calibri" panose="020F0502020204030204" pitchFamily="34" charset="0"/>
                        <a:ea typeface="Calibri" panose="020F0502020204030204" pitchFamily="34" charset="0"/>
                        <a:cs typeface="Times New Roman" panose="02020603050405020304" pitchFamily="18" charset="0"/>
                      </a:endParaRPr>
                    </a:p>
                  </a:txBody>
                  <a:tcPr marL="50689" marR="50689" marT="0" marB="0"/>
                </a:tc>
                <a:extLst>
                  <a:ext uri="{0D108BD9-81ED-4DB2-BD59-A6C34878D82A}">
                    <a16:rowId xmlns:a16="http://schemas.microsoft.com/office/drawing/2014/main" val="3484842327"/>
                  </a:ext>
                </a:extLst>
              </a:tr>
              <a:tr h="792735">
                <a:tc>
                  <a:txBody>
                    <a:bodyPr/>
                    <a:lstStyle/>
                    <a:p>
                      <a:pPr algn="l">
                        <a:lnSpc>
                          <a:spcPct val="107000"/>
                        </a:lnSpc>
                        <a:spcAft>
                          <a:spcPts val="0"/>
                        </a:spcAft>
                      </a:pPr>
                      <a:r>
                        <a:rPr lang="it-IT" sz="1000" i="1">
                          <a:effectLst/>
                        </a:rPr>
                        <a:t>Connessione con organizzazioni rilevanti</a:t>
                      </a:r>
                      <a:endParaRPr lang="it-IT" sz="900" i="1">
                        <a:effectLst/>
                        <a:latin typeface="Calibri" panose="020F0502020204030204" pitchFamily="34" charset="0"/>
                        <a:ea typeface="Calibri" panose="020F0502020204030204" pitchFamily="34" charset="0"/>
                        <a:cs typeface="Times New Roman" panose="02020603050405020304" pitchFamily="18" charset="0"/>
                      </a:endParaRPr>
                    </a:p>
                  </a:txBody>
                  <a:tcPr marL="50689" marR="50689" marT="0" marB="0"/>
                </a:tc>
                <a:tc>
                  <a:txBody>
                    <a:bodyPr/>
                    <a:lstStyle/>
                    <a:p>
                      <a:pPr algn="just">
                        <a:lnSpc>
                          <a:spcPct val="107000"/>
                        </a:lnSpc>
                        <a:spcAft>
                          <a:spcPts val="0"/>
                        </a:spcAft>
                      </a:pPr>
                      <a:r>
                        <a:rPr lang="it-IT" sz="900" i="1">
                          <a:effectLst/>
                        </a:rPr>
                        <a:t>Aspetto necessario ad esempio per facilitare l’implementazione della soluzione proposta, ricevendo ad esempio finanziamenti o indirizzando gli interessi del top management – stakeholder chiave. È stato attributo il valore più alto, 5, alle organizzazioni istituzionali, perché esse stesse sono organizzazioni rilevanti. </a:t>
                      </a:r>
                      <a:endParaRPr lang="it-IT" sz="900" i="1">
                        <a:effectLst/>
                        <a:latin typeface="Calibri" panose="020F0502020204030204" pitchFamily="34" charset="0"/>
                        <a:ea typeface="Calibri" panose="020F0502020204030204" pitchFamily="34" charset="0"/>
                        <a:cs typeface="Times New Roman" panose="02020603050405020304" pitchFamily="18" charset="0"/>
                      </a:endParaRPr>
                    </a:p>
                  </a:txBody>
                  <a:tcPr marL="50689" marR="50689" marT="0" marB="0"/>
                </a:tc>
                <a:extLst>
                  <a:ext uri="{0D108BD9-81ED-4DB2-BD59-A6C34878D82A}">
                    <a16:rowId xmlns:a16="http://schemas.microsoft.com/office/drawing/2014/main" val="2161830156"/>
                  </a:ext>
                </a:extLst>
              </a:tr>
              <a:tr h="952694">
                <a:tc>
                  <a:txBody>
                    <a:bodyPr/>
                    <a:lstStyle/>
                    <a:p>
                      <a:pPr algn="l">
                        <a:lnSpc>
                          <a:spcPct val="107000"/>
                        </a:lnSpc>
                        <a:spcAft>
                          <a:spcPts val="0"/>
                        </a:spcAft>
                      </a:pPr>
                      <a:r>
                        <a:rPr lang="it-IT" sz="1000" i="1">
                          <a:effectLst/>
                        </a:rPr>
                        <a:t>Profittabiltà</a:t>
                      </a:r>
                      <a:endParaRPr lang="it-IT" sz="900" i="1">
                        <a:effectLst/>
                        <a:latin typeface="Calibri" panose="020F0502020204030204" pitchFamily="34" charset="0"/>
                        <a:ea typeface="Calibri" panose="020F0502020204030204" pitchFamily="34" charset="0"/>
                        <a:cs typeface="Times New Roman" panose="02020603050405020304" pitchFamily="18" charset="0"/>
                      </a:endParaRPr>
                    </a:p>
                  </a:txBody>
                  <a:tcPr marL="50689" marR="50689" marT="0" marB="0"/>
                </a:tc>
                <a:tc>
                  <a:txBody>
                    <a:bodyPr/>
                    <a:lstStyle/>
                    <a:p>
                      <a:pPr algn="just">
                        <a:lnSpc>
                          <a:spcPct val="107000"/>
                        </a:lnSpc>
                        <a:spcAft>
                          <a:spcPts val="0"/>
                        </a:spcAft>
                      </a:pPr>
                      <a:r>
                        <a:rPr lang="it-IT" sz="900" i="1">
                          <a:effectLst/>
                        </a:rPr>
                        <a:t>Capacità di trarre vantaggi dal progetto sia economici che di altra natura; ad esempio è stato attribuito il valore più alto, 5, ai dipendenti poiché sono i soggetti che hanno profittabilità più alta in termini di aumento delle performance personali, miglioramento dell’ambiente di lavoro, ecc.</a:t>
                      </a:r>
                    </a:p>
                    <a:p>
                      <a:pPr algn="just">
                        <a:lnSpc>
                          <a:spcPct val="107000"/>
                        </a:lnSpc>
                        <a:spcAft>
                          <a:spcPts val="0"/>
                        </a:spcAft>
                      </a:pPr>
                      <a:r>
                        <a:rPr lang="it-IT" sz="900" i="1">
                          <a:effectLst/>
                        </a:rPr>
                        <a:t> </a:t>
                      </a:r>
                      <a:endParaRPr lang="it-IT" sz="900" i="1">
                        <a:effectLst/>
                        <a:latin typeface="Calibri" panose="020F0502020204030204" pitchFamily="34" charset="0"/>
                        <a:ea typeface="Calibri" panose="020F0502020204030204" pitchFamily="34" charset="0"/>
                        <a:cs typeface="Times New Roman" panose="02020603050405020304" pitchFamily="18" charset="0"/>
                      </a:endParaRPr>
                    </a:p>
                  </a:txBody>
                  <a:tcPr marL="50689" marR="50689" marT="0" marB="0"/>
                </a:tc>
                <a:extLst>
                  <a:ext uri="{0D108BD9-81ED-4DB2-BD59-A6C34878D82A}">
                    <a16:rowId xmlns:a16="http://schemas.microsoft.com/office/drawing/2014/main" val="3159417672"/>
                  </a:ext>
                </a:extLst>
              </a:tr>
              <a:tr h="472817">
                <a:tc>
                  <a:txBody>
                    <a:bodyPr/>
                    <a:lstStyle/>
                    <a:p>
                      <a:pPr algn="l">
                        <a:lnSpc>
                          <a:spcPct val="107000"/>
                        </a:lnSpc>
                        <a:spcAft>
                          <a:spcPts val="0"/>
                        </a:spcAft>
                      </a:pPr>
                      <a:r>
                        <a:rPr lang="it-IT" sz="1000" i="1">
                          <a:effectLst/>
                        </a:rPr>
                        <a:t>Potere-influenza</a:t>
                      </a:r>
                      <a:endParaRPr lang="it-IT" sz="900" i="1">
                        <a:effectLst/>
                        <a:latin typeface="Calibri" panose="020F0502020204030204" pitchFamily="34" charset="0"/>
                        <a:ea typeface="Calibri" panose="020F0502020204030204" pitchFamily="34" charset="0"/>
                        <a:cs typeface="Times New Roman" panose="02020603050405020304" pitchFamily="18" charset="0"/>
                      </a:endParaRPr>
                    </a:p>
                  </a:txBody>
                  <a:tcPr marL="50689" marR="50689" marT="0" marB="0"/>
                </a:tc>
                <a:tc>
                  <a:txBody>
                    <a:bodyPr/>
                    <a:lstStyle/>
                    <a:p>
                      <a:pPr algn="just">
                        <a:lnSpc>
                          <a:spcPct val="107000"/>
                        </a:lnSpc>
                        <a:spcAft>
                          <a:spcPts val="0"/>
                        </a:spcAft>
                      </a:pPr>
                      <a:r>
                        <a:rPr lang="it-IT" sz="900" i="1">
                          <a:effectLst/>
                        </a:rPr>
                        <a:t>Si sottolinea che tale aspetto è stato quantificato con gli stessi valori del diagramma di Venn</a:t>
                      </a:r>
                    </a:p>
                    <a:p>
                      <a:pPr algn="just">
                        <a:lnSpc>
                          <a:spcPct val="107000"/>
                        </a:lnSpc>
                        <a:spcAft>
                          <a:spcPts val="0"/>
                        </a:spcAft>
                      </a:pPr>
                      <a:r>
                        <a:rPr lang="it-IT" sz="900" i="1">
                          <a:effectLst/>
                        </a:rPr>
                        <a:t> </a:t>
                      </a:r>
                      <a:endParaRPr lang="it-IT" sz="900" i="1">
                        <a:effectLst/>
                        <a:latin typeface="Calibri" panose="020F0502020204030204" pitchFamily="34" charset="0"/>
                        <a:ea typeface="Calibri" panose="020F0502020204030204" pitchFamily="34" charset="0"/>
                        <a:cs typeface="Times New Roman" panose="02020603050405020304" pitchFamily="18" charset="0"/>
                      </a:endParaRPr>
                    </a:p>
                  </a:txBody>
                  <a:tcPr marL="50689" marR="50689" marT="0" marB="0"/>
                </a:tc>
                <a:extLst>
                  <a:ext uri="{0D108BD9-81ED-4DB2-BD59-A6C34878D82A}">
                    <a16:rowId xmlns:a16="http://schemas.microsoft.com/office/drawing/2014/main" val="1898138289"/>
                  </a:ext>
                </a:extLst>
              </a:tr>
              <a:tr h="632776">
                <a:tc>
                  <a:txBody>
                    <a:bodyPr/>
                    <a:lstStyle/>
                    <a:p>
                      <a:pPr algn="l">
                        <a:lnSpc>
                          <a:spcPct val="107000"/>
                        </a:lnSpc>
                        <a:spcAft>
                          <a:spcPts val="0"/>
                        </a:spcAft>
                      </a:pPr>
                      <a:r>
                        <a:rPr lang="it-IT" sz="1000" i="1">
                          <a:effectLst/>
                        </a:rPr>
                        <a:t>Intervento diretto sul problema</a:t>
                      </a:r>
                      <a:endParaRPr lang="it-IT" sz="900" i="1">
                        <a:effectLst/>
                        <a:latin typeface="Calibri" panose="020F0502020204030204" pitchFamily="34" charset="0"/>
                        <a:ea typeface="Calibri" panose="020F0502020204030204" pitchFamily="34" charset="0"/>
                        <a:cs typeface="Times New Roman" panose="02020603050405020304" pitchFamily="18" charset="0"/>
                      </a:endParaRPr>
                    </a:p>
                  </a:txBody>
                  <a:tcPr marL="50689" marR="50689" marT="0" marB="0"/>
                </a:tc>
                <a:tc>
                  <a:txBody>
                    <a:bodyPr/>
                    <a:lstStyle/>
                    <a:p>
                      <a:pPr algn="just">
                        <a:lnSpc>
                          <a:spcPct val="107000"/>
                        </a:lnSpc>
                        <a:spcAft>
                          <a:spcPts val="0"/>
                        </a:spcAft>
                      </a:pPr>
                      <a:r>
                        <a:rPr lang="it-IT" sz="900" i="1">
                          <a:effectLst/>
                        </a:rPr>
                        <a:t>Capacità di intervenire direttamente sul problema, in modo operativo. È stato attribuito il valore più alto, 5, ai dipendenti poiché sono i soggetti che possono risolvere l’inquinamento acustico, riducendo il rumore.</a:t>
                      </a:r>
                    </a:p>
                    <a:p>
                      <a:pPr algn="just">
                        <a:lnSpc>
                          <a:spcPct val="107000"/>
                        </a:lnSpc>
                        <a:spcAft>
                          <a:spcPts val="0"/>
                        </a:spcAft>
                      </a:pPr>
                      <a:r>
                        <a:rPr lang="it-IT" sz="900" i="1">
                          <a:effectLst/>
                        </a:rPr>
                        <a:t> </a:t>
                      </a:r>
                      <a:endParaRPr lang="it-IT" sz="900" i="1">
                        <a:effectLst/>
                        <a:latin typeface="Calibri" panose="020F0502020204030204" pitchFamily="34" charset="0"/>
                        <a:ea typeface="Calibri" panose="020F0502020204030204" pitchFamily="34" charset="0"/>
                        <a:cs typeface="Times New Roman" panose="02020603050405020304" pitchFamily="18" charset="0"/>
                      </a:endParaRPr>
                    </a:p>
                  </a:txBody>
                  <a:tcPr marL="50689" marR="50689" marT="0" marB="0"/>
                </a:tc>
                <a:extLst>
                  <a:ext uri="{0D108BD9-81ED-4DB2-BD59-A6C34878D82A}">
                    <a16:rowId xmlns:a16="http://schemas.microsoft.com/office/drawing/2014/main" val="2478568602"/>
                  </a:ext>
                </a:extLst>
              </a:tr>
              <a:tr h="472817">
                <a:tc>
                  <a:txBody>
                    <a:bodyPr/>
                    <a:lstStyle/>
                    <a:p>
                      <a:pPr algn="l">
                        <a:lnSpc>
                          <a:spcPct val="107000"/>
                        </a:lnSpc>
                        <a:spcAft>
                          <a:spcPts val="0"/>
                        </a:spcAft>
                      </a:pPr>
                      <a:r>
                        <a:rPr lang="it-IT" sz="1000" i="1">
                          <a:effectLst/>
                        </a:rPr>
                        <a:t>Competenze tecniche per la soluzione proposta</a:t>
                      </a:r>
                      <a:endParaRPr lang="it-IT" sz="900" i="1">
                        <a:effectLst/>
                        <a:latin typeface="Calibri" panose="020F0502020204030204" pitchFamily="34" charset="0"/>
                        <a:ea typeface="Calibri" panose="020F0502020204030204" pitchFamily="34" charset="0"/>
                        <a:cs typeface="Times New Roman" panose="02020603050405020304" pitchFamily="18" charset="0"/>
                      </a:endParaRPr>
                    </a:p>
                  </a:txBody>
                  <a:tcPr marL="50689" marR="50689" marT="0" marB="0"/>
                </a:tc>
                <a:tc>
                  <a:txBody>
                    <a:bodyPr/>
                    <a:lstStyle/>
                    <a:p>
                      <a:pPr algn="just">
                        <a:lnSpc>
                          <a:spcPct val="107000"/>
                        </a:lnSpc>
                        <a:spcAft>
                          <a:spcPts val="0"/>
                        </a:spcAft>
                      </a:pPr>
                      <a:r>
                        <a:rPr lang="it-IT" sz="900" i="1">
                          <a:effectLst/>
                        </a:rPr>
                        <a:t>Competenze tecniche per l’implementazione della soluzione proposta. È stato attribuito un valore nullo a tutti i soggetti identificati, poiché è compito del team sviluppare la soluzione. </a:t>
                      </a:r>
                      <a:endParaRPr lang="it-IT" sz="900" i="1">
                        <a:effectLst/>
                        <a:latin typeface="Calibri" panose="020F0502020204030204" pitchFamily="34" charset="0"/>
                        <a:ea typeface="Calibri" panose="020F0502020204030204" pitchFamily="34" charset="0"/>
                        <a:cs typeface="Times New Roman" panose="02020603050405020304" pitchFamily="18" charset="0"/>
                      </a:endParaRPr>
                    </a:p>
                  </a:txBody>
                  <a:tcPr marL="50689" marR="50689" marT="0" marB="0"/>
                </a:tc>
                <a:extLst>
                  <a:ext uri="{0D108BD9-81ED-4DB2-BD59-A6C34878D82A}">
                    <a16:rowId xmlns:a16="http://schemas.microsoft.com/office/drawing/2014/main" val="76387649"/>
                  </a:ext>
                </a:extLst>
              </a:tr>
            </a:tbl>
          </a:graphicData>
        </a:graphic>
      </p:graphicFrame>
      <p:pic>
        <p:nvPicPr>
          <p:cNvPr id="4" name="Immagine 3">
            <a:extLst>
              <a:ext uri="{FF2B5EF4-FFF2-40B4-BE49-F238E27FC236}">
                <a16:creationId xmlns:a16="http://schemas.microsoft.com/office/drawing/2014/main" id="{CF31BD9E-B074-45FC-A915-9D76E1B344AB}"/>
              </a:ext>
            </a:extLst>
          </p:cNvPr>
          <p:cNvPicPr>
            <a:picLocks noChangeAspect="1"/>
          </p:cNvPicPr>
          <p:nvPr/>
        </p:nvPicPr>
        <p:blipFill>
          <a:blip r:embed="rId3"/>
          <a:stretch>
            <a:fillRect/>
          </a:stretch>
        </p:blipFill>
        <p:spPr>
          <a:xfrm>
            <a:off x="10293855" y="74265"/>
            <a:ext cx="1791465" cy="413415"/>
          </a:xfrm>
          <a:prstGeom prst="rect">
            <a:avLst/>
          </a:prstGeom>
        </p:spPr>
      </p:pic>
      <p:pic>
        <p:nvPicPr>
          <p:cNvPr id="5" name="Picture 2" descr="Politecnico di Torino">
            <a:extLst>
              <a:ext uri="{FF2B5EF4-FFF2-40B4-BE49-F238E27FC236}">
                <a16:creationId xmlns:a16="http://schemas.microsoft.com/office/drawing/2014/main" id="{D25DDA0D-B998-4776-B098-D8F917CEA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5082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35FDBEC5-46F3-43F1-8E3F-37B56FB5174C}"/>
              </a:ext>
            </a:extLst>
          </p:cNvPr>
          <p:cNvPicPr>
            <a:picLocks noChangeAspect="1"/>
          </p:cNvPicPr>
          <p:nvPr/>
        </p:nvPicPr>
        <p:blipFill>
          <a:blip r:embed="rId2"/>
          <a:stretch>
            <a:fillRect/>
          </a:stretch>
        </p:blipFill>
        <p:spPr>
          <a:xfrm>
            <a:off x="10293855" y="74265"/>
            <a:ext cx="1791465" cy="413415"/>
          </a:xfrm>
          <a:prstGeom prst="rect">
            <a:avLst/>
          </a:prstGeom>
        </p:spPr>
      </p:pic>
      <p:pic>
        <p:nvPicPr>
          <p:cNvPr id="1026" name="Picture 2" descr="Politecnico di Torino">
            <a:extLst>
              <a:ext uri="{FF2B5EF4-FFF2-40B4-BE49-F238E27FC236}">
                <a16:creationId xmlns:a16="http://schemas.microsoft.com/office/drawing/2014/main" id="{60FFB841-04CC-45FF-AAEB-B0EBC0A2D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ella 6">
            <a:extLst>
              <a:ext uri="{FF2B5EF4-FFF2-40B4-BE49-F238E27FC236}">
                <a16:creationId xmlns:a16="http://schemas.microsoft.com/office/drawing/2014/main" id="{0AEABBD3-3383-489C-BA10-FB0590CE233E}"/>
              </a:ext>
            </a:extLst>
          </p:cNvPr>
          <p:cNvGraphicFramePr>
            <a:graphicFrameLocks noGrp="1"/>
          </p:cNvGraphicFramePr>
          <p:nvPr>
            <p:extLst>
              <p:ext uri="{D42A27DB-BD31-4B8C-83A1-F6EECF244321}">
                <p14:modId xmlns:p14="http://schemas.microsoft.com/office/powerpoint/2010/main" val="1218216897"/>
              </p:ext>
            </p:extLst>
          </p:nvPr>
        </p:nvGraphicFramePr>
        <p:xfrm>
          <a:off x="0" y="651454"/>
          <a:ext cx="12192000" cy="5872874"/>
        </p:xfrm>
        <a:graphic>
          <a:graphicData uri="http://schemas.openxmlformats.org/drawingml/2006/table">
            <a:tbl>
              <a:tblPr firstRow="1" firstCol="1" bandRow="1">
                <a:tableStyleId>{10A1B5D5-9B99-4C35-A422-299274C87663}</a:tableStyleId>
              </a:tblPr>
              <a:tblGrid>
                <a:gridCol w="4959706">
                  <a:extLst>
                    <a:ext uri="{9D8B030D-6E8A-4147-A177-3AD203B41FA5}">
                      <a16:colId xmlns:a16="http://schemas.microsoft.com/office/drawing/2014/main" val="4010774122"/>
                    </a:ext>
                  </a:extLst>
                </a:gridCol>
                <a:gridCol w="3205568">
                  <a:extLst>
                    <a:ext uri="{9D8B030D-6E8A-4147-A177-3AD203B41FA5}">
                      <a16:colId xmlns:a16="http://schemas.microsoft.com/office/drawing/2014/main" val="30854475"/>
                    </a:ext>
                  </a:extLst>
                </a:gridCol>
                <a:gridCol w="2206396">
                  <a:extLst>
                    <a:ext uri="{9D8B030D-6E8A-4147-A177-3AD203B41FA5}">
                      <a16:colId xmlns:a16="http://schemas.microsoft.com/office/drawing/2014/main" val="1256560181"/>
                    </a:ext>
                  </a:extLst>
                </a:gridCol>
                <a:gridCol w="1820330">
                  <a:extLst>
                    <a:ext uri="{9D8B030D-6E8A-4147-A177-3AD203B41FA5}">
                      <a16:colId xmlns:a16="http://schemas.microsoft.com/office/drawing/2014/main" val="2144093012"/>
                    </a:ext>
                  </a:extLst>
                </a:gridCol>
              </a:tblGrid>
              <a:tr h="257455">
                <a:tc>
                  <a:txBody>
                    <a:bodyPr/>
                    <a:lstStyle/>
                    <a:p>
                      <a:pPr algn="ctr">
                        <a:lnSpc>
                          <a:spcPct val="107000"/>
                        </a:lnSpc>
                        <a:spcAft>
                          <a:spcPts val="0"/>
                        </a:spcAft>
                      </a:pPr>
                      <a:r>
                        <a:rPr lang="it-IT" sz="1400">
                          <a:effectLst/>
                        </a:rPr>
                        <a:t>Project </a:t>
                      </a:r>
                      <a:r>
                        <a:rPr lang="it-IT" sz="1400" err="1">
                          <a:effectLst/>
                        </a:rPr>
                        <a:t>description</a:t>
                      </a:r>
                      <a:r>
                        <a:rPr lang="it-IT" sz="1400">
                          <a:effectLst/>
                        </a:rPr>
                        <a:t> </a:t>
                      </a:r>
                      <a:endParaRPr lang="it-IT" sz="14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solidFill>
                      <a:srgbClr val="42B996"/>
                    </a:solidFill>
                  </a:tcPr>
                </a:tc>
                <a:tc>
                  <a:txBody>
                    <a:bodyPr/>
                    <a:lstStyle/>
                    <a:p>
                      <a:pPr algn="ctr">
                        <a:lnSpc>
                          <a:spcPct val="107000"/>
                        </a:lnSpc>
                        <a:spcAft>
                          <a:spcPts val="0"/>
                        </a:spcAft>
                      </a:pPr>
                      <a:r>
                        <a:rPr lang="it-IT" sz="1400" err="1">
                          <a:effectLst/>
                        </a:rPr>
                        <a:t>Indicators</a:t>
                      </a:r>
                      <a:r>
                        <a:rPr lang="it-IT" sz="1400">
                          <a:effectLst/>
                        </a:rPr>
                        <a:t> - Metriche chiave</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solidFill>
                      <a:srgbClr val="42B996"/>
                    </a:solidFill>
                  </a:tcPr>
                </a:tc>
                <a:tc>
                  <a:txBody>
                    <a:bodyPr/>
                    <a:lstStyle/>
                    <a:p>
                      <a:pPr algn="ctr">
                        <a:lnSpc>
                          <a:spcPct val="107000"/>
                        </a:lnSpc>
                        <a:spcAft>
                          <a:spcPts val="0"/>
                        </a:spcAft>
                      </a:pPr>
                      <a:r>
                        <a:rPr lang="it-IT" sz="1400">
                          <a:effectLst/>
                        </a:rPr>
                        <a:t>Source of </a:t>
                      </a:r>
                      <a:r>
                        <a:rPr lang="it-IT" sz="1400" err="1">
                          <a:effectLst/>
                        </a:rPr>
                        <a:t>Verification</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solidFill>
                      <a:srgbClr val="42B996"/>
                    </a:solidFill>
                  </a:tcPr>
                </a:tc>
                <a:tc>
                  <a:txBody>
                    <a:bodyPr/>
                    <a:lstStyle/>
                    <a:p>
                      <a:pPr algn="ctr">
                        <a:lnSpc>
                          <a:spcPct val="107000"/>
                        </a:lnSpc>
                        <a:spcAft>
                          <a:spcPts val="0"/>
                        </a:spcAft>
                      </a:pPr>
                      <a:r>
                        <a:rPr lang="it-IT" sz="1200" err="1">
                          <a:effectLst/>
                        </a:rPr>
                        <a:t>Assumption</a:t>
                      </a:r>
                      <a:r>
                        <a:rPr lang="it-IT" sz="1200">
                          <a:effectLst/>
                        </a:rPr>
                        <a:t> - Vincoli esterni</a:t>
                      </a: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solidFill>
                      <a:srgbClr val="42B996"/>
                    </a:solidFill>
                  </a:tcPr>
                </a:tc>
                <a:extLst>
                  <a:ext uri="{0D108BD9-81ED-4DB2-BD59-A6C34878D82A}">
                    <a16:rowId xmlns:a16="http://schemas.microsoft.com/office/drawing/2014/main" val="4204498839"/>
                  </a:ext>
                </a:extLst>
              </a:tr>
              <a:tr h="257455">
                <a:tc>
                  <a:txBody>
                    <a:bodyPr/>
                    <a:lstStyle/>
                    <a:p>
                      <a:pPr algn="ctr">
                        <a:lnSpc>
                          <a:spcPct val="107000"/>
                        </a:lnSpc>
                        <a:spcAft>
                          <a:spcPts val="0"/>
                        </a:spcAft>
                      </a:pPr>
                      <a:r>
                        <a:rPr lang="it-IT" sz="1400" i="1" err="1">
                          <a:effectLst/>
                        </a:rPr>
                        <a:t>Overall</a:t>
                      </a:r>
                      <a:r>
                        <a:rPr lang="it-IT" sz="1400" i="1">
                          <a:effectLst/>
                        </a:rPr>
                        <a:t> </a:t>
                      </a:r>
                      <a:r>
                        <a:rPr lang="it-IT" sz="1400" i="1" err="1">
                          <a:effectLst/>
                        </a:rPr>
                        <a:t>Objective</a:t>
                      </a:r>
                      <a:endParaRPr lang="it-IT" sz="1100" i="1">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endParaRPr lang="it-IT"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4211391545"/>
                  </a:ext>
                </a:extLst>
              </a:tr>
              <a:tr h="1995105">
                <a:tc>
                  <a:txBody>
                    <a:bodyPr/>
                    <a:lstStyle/>
                    <a:p>
                      <a:pPr algn="l">
                        <a:lnSpc>
                          <a:spcPct val="107000"/>
                        </a:lnSpc>
                        <a:spcAft>
                          <a:spcPts val="0"/>
                        </a:spcAft>
                      </a:pPr>
                      <a:r>
                        <a:rPr lang="it-IT" sz="1200" b="0">
                          <a:effectLst/>
                        </a:rPr>
                        <a:t>- riduzione dello stress e del rischio per la salute dei lavoratori</a:t>
                      </a:r>
                      <a:br>
                        <a:rPr lang="it-IT" sz="1200" b="0">
                          <a:effectLst/>
                        </a:rPr>
                      </a:br>
                      <a:r>
                        <a:rPr lang="it-IT" sz="1200" b="0">
                          <a:effectLst/>
                        </a:rPr>
                        <a:t>- aumento della produttività del personale </a:t>
                      </a:r>
                      <a:br>
                        <a:rPr lang="it-IT" sz="1200" b="0">
                          <a:effectLst/>
                        </a:rPr>
                      </a:br>
                      <a:r>
                        <a:rPr lang="it-IT" sz="1200" b="0">
                          <a:effectLst/>
                        </a:rPr>
                        <a:t>- riduzione della stima dei danni economici dovuti al rumore</a:t>
                      </a:r>
                      <a:br>
                        <a:rPr lang="it-IT" sz="1200" b="0">
                          <a:effectLst/>
                        </a:rPr>
                      </a:br>
                      <a:r>
                        <a:rPr lang="it-IT" sz="1200" b="0">
                          <a:effectLst/>
                        </a:rPr>
                        <a:t>- riduzione della possibilità che i lavoratori utilizzino palliativi autonomi per contrastare il rumore sull’ambiente di lavoro</a:t>
                      </a:r>
                      <a:br>
                        <a:rPr lang="it-IT" sz="1200" b="0">
                          <a:effectLst/>
                        </a:rPr>
                      </a:br>
                      <a:r>
                        <a:rPr lang="it-IT" sz="1200" b="0">
                          <a:effectLst/>
                        </a:rPr>
                        <a:t>- miglioramento della qualità dell'ambiente lavorativo e conseguente riduzione del turnover dovuto a malcontenti</a:t>
                      </a:r>
                      <a:br>
                        <a:rPr lang="it-IT" sz="1200" b="0">
                          <a:effectLst/>
                        </a:rPr>
                      </a:br>
                      <a:r>
                        <a:rPr lang="it-IT" sz="1200" b="0">
                          <a:effectLst/>
                        </a:rPr>
                        <a:t>- rispetto delle normative in tema di rischio rumore sulla sicurezza sul lavoro (</a:t>
                      </a:r>
                      <a:r>
                        <a:rPr lang="it-IT" sz="1200" b="0" err="1">
                          <a:effectLst/>
                        </a:rPr>
                        <a:t>D.Lgs</a:t>
                      </a:r>
                      <a:r>
                        <a:rPr lang="it-IT" sz="1200" b="0">
                          <a:effectLst/>
                        </a:rPr>
                        <a:t> 81/08, titolo VIII, capo II) e UNI EN ISO 11690-1</a:t>
                      </a:r>
                      <a:endParaRPr lang="it-IT" sz="1200" b="0">
                        <a:effectLst/>
                        <a:latin typeface="Calibri" panose="020F0502020204030204" pitchFamily="34" charset="0"/>
                        <a:ea typeface="Calibri" panose="020F0502020204030204" pitchFamily="34" charset="0"/>
                        <a:cs typeface="Times New Roman" panose="02020603050405020304" pitchFamily="18" charset="0"/>
                      </a:endParaRPr>
                    </a:p>
                  </a:txBody>
                  <a:tcPr marL="36934" marR="36934" marT="0" marB="0" anchor="ctr"/>
                </a:tc>
                <a:tc>
                  <a:txBody>
                    <a:bodyPr/>
                    <a:lstStyle/>
                    <a:p>
                      <a:pPr algn="ctr">
                        <a:lnSpc>
                          <a:spcPct val="107000"/>
                        </a:lnSpc>
                        <a:spcAft>
                          <a:spcPts val="0"/>
                        </a:spcAft>
                      </a:pPr>
                      <a:r>
                        <a:rPr lang="it-IT" sz="1200">
                          <a:effectLst/>
                        </a:rPr>
                        <a:t>- indici di gradimento dell'ambiente di lavoro </a:t>
                      </a:r>
                      <a:br>
                        <a:rPr lang="it-IT" sz="1200">
                          <a:effectLst/>
                        </a:rPr>
                      </a:br>
                      <a:r>
                        <a:rPr lang="it-IT" sz="1200">
                          <a:effectLst/>
                        </a:rPr>
                        <a:t>-indici di gradimento dello stress</a:t>
                      </a:r>
                      <a:br>
                        <a:rPr lang="it-IT" sz="1200">
                          <a:effectLst/>
                        </a:rPr>
                      </a:br>
                      <a:r>
                        <a:rPr lang="it-IT" sz="1200">
                          <a:effectLst/>
                        </a:rPr>
                        <a:t>-indici di gradimento della produttività-concentrazione</a:t>
                      </a:r>
                    </a:p>
                    <a:p>
                      <a:pPr algn="ctr">
                        <a:lnSpc>
                          <a:spcPct val="107000"/>
                        </a:lnSpc>
                        <a:spcAft>
                          <a:spcPts val="0"/>
                        </a:spcAft>
                      </a:pPr>
                      <a:br>
                        <a:rPr lang="it-IT" sz="1200">
                          <a:effectLst/>
                        </a:rPr>
                      </a:br>
                      <a:r>
                        <a:rPr lang="it-IT" sz="1200">
                          <a:effectLst/>
                        </a:rPr>
                        <a:t>-costi connessi alla salute e sicurezza dei lavoratori</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36934" marR="36934" marT="0" marB="0" anchor="ctr"/>
                </a:tc>
                <a:tc>
                  <a:txBody>
                    <a:bodyPr/>
                    <a:lstStyle/>
                    <a:p>
                      <a:pPr algn="ctr">
                        <a:lnSpc>
                          <a:spcPct val="107000"/>
                        </a:lnSpc>
                        <a:spcAft>
                          <a:spcPts val="0"/>
                        </a:spcAft>
                      </a:pPr>
                      <a:r>
                        <a:rPr lang="it-IT" sz="1200">
                          <a:effectLst/>
                        </a:rPr>
                        <a:t> </a:t>
                      </a:r>
                    </a:p>
                    <a:p>
                      <a:pPr algn="ctr">
                        <a:lnSpc>
                          <a:spcPct val="107000"/>
                        </a:lnSpc>
                        <a:spcAft>
                          <a:spcPts val="0"/>
                        </a:spcAft>
                      </a:pPr>
                      <a:r>
                        <a:rPr lang="it-IT" sz="1200">
                          <a:effectLst/>
                        </a:rPr>
                        <a:t> </a:t>
                      </a:r>
                    </a:p>
                    <a:p>
                      <a:pPr algn="ctr">
                        <a:lnSpc>
                          <a:spcPct val="107000"/>
                        </a:lnSpc>
                        <a:spcAft>
                          <a:spcPts val="0"/>
                        </a:spcAft>
                      </a:pPr>
                      <a:r>
                        <a:rPr lang="it-IT" sz="1200">
                          <a:effectLst/>
                        </a:rPr>
                        <a:t>-ogni semestre il personale compila questionari sulla qualità del lavoro</a:t>
                      </a:r>
                    </a:p>
                    <a:p>
                      <a:pPr algn="ctr">
                        <a:lnSpc>
                          <a:spcPct val="107000"/>
                        </a:lnSpc>
                        <a:spcAft>
                          <a:spcPts val="0"/>
                        </a:spcAft>
                      </a:pPr>
                      <a:br>
                        <a:rPr lang="it-IT" sz="1200">
                          <a:effectLst/>
                        </a:rPr>
                      </a:br>
                      <a:r>
                        <a:rPr lang="it-IT" sz="1200">
                          <a:effectLst/>
                        </a:rPr>
                        <a:t>-annualmente il management analizza i costi legati alla salute e sicurezza sul lavoro</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36934" marR="36934" marT="0" marB="0" anchor="ctr"/>
                </a:tc>
                <a:tc>
                  <a:txBody>
                    <a:bodyPr/>
                    <a:lstStyle/>
                    <a:p>
                      <a:pPr algn="ctr">
                        <a:lnSpc>
                          <a:spcPct val="107000"/>
                        </a:lnSpc>
                        <a:spcAft>
                          <a:spcPts val="0"/>
                        </a:spcAft>
                      </a:pPr>
                      <a:r>
                        <a:rPr lang="it-IT" sz="1200" err="1">
                          <a:effectLst/>
                        </a:rPr>
                        <a:t>not</a:t>
                      </a:r>
                      <a:r>
                        <a:rPr lang="it-IT" sz="1200">
                          <a:effectLst/>
                        </a:rPr>
                        <a:t> </a:t>
                      </a:r>
                      <a:r>
                        <a:rPr lang="it-IT" sz="1200" err="1">
                          <a:effectLst/>
                        </a:rPr>
                        <a:t>inlcuded</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36934" marR="36934" marT="0" marB="0" anchor="ctr"/>
                </a:tc>
                <a:extLst>
                  <a:ext uri="{0D108BD9-81ED-4DB2-BD59-A6C34878D82A}">
                    <a16:rowId xmlns:a16="http://schemas.microsoft.com/office/drawing/2014/main" val="3628646994"/>
                  </a:ext>
                </a:extLst>
              </a:tr>
              <a:tr h="257455">
                <a:tc>
                  <a:txBody>
                    <a:bodyPr/>
                    <a:lstStyle/>
                    <a:p>
                      <a:pPr marL="0" algn="ctr" defTabSz="914400" rtl="0" eaLnBrk="1" latinLnBrk="0" hangingPunct="1">
                        <a:lnSpc>
                          <a:spcPct val="107000"/>
                        </a:lnSpc>
                        <a:spcAft>
                          <a:spcPts val="0"/>
                        </a:spcAft>
                      </a:pPr>
                      <a:r>
                        <a:rPr lang="it-IT" sz="1400" b="1" i="1" kern="1200" err="1">
                          <a:solidFill>
                            <a:schemeClr val="dk1"/>
                          </a:solidFill>
                          <a:effectLst/>
                          <a:latin typeface="+mn-lt"/>
                          <a:ea typeface="+mn-ea"/>
                          <a:cs typeface="+mn-cs"/>
                        </a:rPr>
                        <a:t>Purpose</a:t>
                      </a:r>
                      <a:endParaRPr lang="it-IT" sz="1400" b="1" i="1" kern="1200">
                        <a:solidFill>
                          <a:schemeClr val="dk1"/>
                        </a:solidFill>
                        <a:effectLst/>
                        <a:latin typeface="+mn-lt"/>
                        <a:ea typeface="+mn-ea"/>
                        <a:cs typeface="+mn-cs"/>
                      </a:endParaRPr>
                    </a:p>
                  </a:txBody>
                  <a:tcPr marL="36934" marR="36934" marT="0" marB="0" anchor="ctr"/>
                </a:tc>
                <a:tc>
                  <a:txBody>
                    <a:bodyPr/>
                    <a:lstStyle/>
                    <a:p>
                      <a:pPr>
                        <a:lnSpc>
                          <a:spcPct val="107000"/>
                        </a:lnSpc>
                      </a:pPr>
                      <a:endParaRPr lang="it-IT" sz="1200">
                        <a:effectLst/>
                        <a:latin typeface="Calibri" panose="020F0502020204030204" pitchFamily="34" charset="0"/>
                        <a:cs typeface="Times New Roman" panose="02020603050405020304" pitchFamily="18" charset="0"/>
                      </a:endParaRPr>
                    </a:p>
                  </a:txBody>
                  <a:tcPr marL="36934" marR="36934" marT="0" marB="0" anchor="ctr"/>
                </a:tc>
                <a:tc>
                  <a:txBody>
                    <a:bodyPr/>
                    <a:lstStyle/>
                    <a:p>
                      <a:pPr>
                        <a:lnSpc>
                          <a:spcPct val="107000"/>
                        </a:lnSpc>
                      </a:pPr>
                      <a:endParaRPr lang="it-IT" sz="1200">
                        <a:effectLst/>
                        <a:latin typeface="Calibri" panose="020F0502020204030204" pitchFamily="34" charset="0"/>
                        <a:cs typeface="Times New Roman" panose="02020603050405020304" pitchFamily="18" charset="0"/>
                      </a:endParaRPr>
                    </a:p>
                  </a:txBody>
                  <a:tcPr marL="36934" marR="36934" marT="0" marB="0" anchor="ctr"/>
                </a:tc>
                <a:tc>
                  <a:txBody>
                    <a:bodyPr/>
                    <a:lstStyle/>
                    <a:p>
                      <a:pPr>
                        <a:lnSpc>
                          <a:spcPct val="107000"/>
                        </a:lnSpc>
                      </a:pPr>
                      <a:endParaRPr lang="it-IT" sz="1200">
                        <a:effectLst/>
                        <a:latin typeface="Calibri" panose="020F0502020204030204" pitchFamily="34" charset="0"/>
                        <a:cs typeface="Times New Roman" panose="02020603050405020304" pitchFamily="18" charset="0"/>
                      </a:endParaRPr>
                    </a:p>
                  </a:txBody>
                  <a:tcPr marL="36934" marR="36934" marT="0" marB="0" anchor="ctr"/>
                </a:tc>
                <a:extLst>
                  <a:ext uri="{0D108BD9-81ED-4DB2-BD59-A6C34878D82A}">
                    <a16:rowId xmlns:a16="http://schemas.microsoft.com/office/drawing/2014/main" val="2875013944"/>
                  </a:ext>
                </a:extLst>
              </a:tr>
              <a:tr h="1545418">
                <a:tc>
                  <a:txBody>
                    <a:bodyPr/>
                    <a:lstStyle/>
                    <a:p>
                      <a:pPr algn="ctr">
                        <a:lnSpc>
                          <a:spcPct val="107000"/>
                        </a:lnSpc>
                        <a:spcAft>
                          <a:spcPts val="0"/>
                        </a:spcAft>
                      </a:pPr>
                      <a:r>
                        <a:rPr lang="it-IT" sz="1200" b="0">
                          <a:effectLst/>
                        </a:rPr>
                        <a:t>Si riduce il rumore negli spazi comuni degli uffici open </a:t>
                      </a:r>
                      <a:r>
                        <a:rPr lang="it-IT" sz="1200" b="0" err="1">
                          <a:effectLst/>
                        </a:rPr>
                        <a:t>space</a:t>
                      </a:r>
                      <a:endParaRPr lang="it-IT" sz="1200" b="0">
                        <a:effectLst/>
                        <a:latin typeface="Calibri" panose="020F0502020204030204" pitchFamily="34" charset="0"/>
                        <a:ea typeface="Calibri" panose="020F0502020204030204" pitchFamily="34" charset="0"/>
                        <a:cs typeface="Times New Roman" panose="02020603050405020304" pitchFamily="18" charset="0"/>
                      </a:endParaRPr>
                    </a:p>
                  </a:txBody>
                  <a:tcPr marL="36934" marR="36934" marT="0" marB="0" anchor="ctr"/>
                </a:tc>
                <a:tc>
                  <a:txBody>
                    <a:bodyPr/>
                    <a:lstStyle/>
                    <a:p>
                      <a:pPr algn="ctr">
                        <a:lnSpc>
                          <a:spcPct val="107000"/>
                        </a:lnSpc>
                        <a:spcAft>
                          <a:spcPts val="0"/>
                        </a:spcAft>
                      </a:pPr>
                      <a:r>
                        <a:rPr lang="it-IT" sz="1200">
                          <a:effectLst/>
                        </a:rPr>
                        <a:t>-valore massimo della pressione acustica istantanea</a:t>
                      </a:r>
                      <a:br>
                        <a:rPr lang="it-IT" sz="1200">
                          <a:effectLst/>
                        </a:rPr>
                      </a:br>
                      <a:r>
                        <a:rPr lang="it-IT" sz="1200">
                          <a:effectLst/>
                        </a:rPr>
                        <a:t>- livello di esposizione giornaliera al rumore (LEX,8h) in dB(A)</a:t>
                      </a:r>
                      <a:br>
                        <a:rPr lang="it-IT" sz="1200">
                          <a:effectLst/>
                        </a:rPr>
                      </a:br>
                      <a:r>
                        <a:rPr lang="it-IT" sz="1200">
                          <a:effectLst/>
                        </a:rPr>
                        <a:t>-livello di esposizione settimanale al rumore (</a:t>
                      </a:r>
                      <a:r>
                        <a:rPr lang="it-IT" sz="1200" err="1">
                          <a:effectLst/>
                        </a:rPr>
                        <a:t>LEX,w</a:t>
                      </a:r>
                      <a:r>
                        <a:rPr lang="it-IT" sz="1200">
                          <a:effectLst/>
                        </a:rPr>
                        <a:t>)</a:t>
                      </a:r>
                      <a:br>
                        <a:rPr lang="it-IT" sz="1200">
                          <a:effectLst/>
                        </a:rPr>
                      </a:b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36934" marR="36934" marT="0" marB="0" anchor="ctr"/>
                </a:tc>
                <a:tc>
                  <a:txBody>
                    <a:bodyPr/>
                    <a:lstStyle/>
                    <a:p>
                      <a:pPr algn="ctr">
                        <a:lnSpc>
                          <a:spcPct val="107000"/>
                        </a:lnSpc>
                        <a:spcAft>
                          <a:spcPts val="0"/>
                        </a:spcAft>
                      </a:pPr>
                      <a:br>
                        <a:rPr lang="it-IT" sz="1200">
                          <a:effectLst/>
                        </a:rPr>
                      </a:br>
                      <a:r>
                        <a:rPr lang="it-IT" sz="1200">
                          <a:effectLst/>
                        </a:rPr>
                        <a:t>-ogni secondo  il sensore di rumore (microfono del pc o degli auricolari) rileva il livello di pressione acustica; giornalmente viene calcolato LEX,8h; settimanalmente viene calcolato l'indice LEX,w</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36934" marR="36934" marT="0" marB="0" anchor="ctr"/>
                </a:tc>
                <a:tc>
                  <a:txBody>
                    <a:bodyPr/>
                    <a:lstStyle/>
                    <a:p>
                      <a:pPr algn="ctr">
                        <a:lnSpc>
                          <a:spcPct val="107000"/>
                        </a:lnSpc>
                        <a:spcAft>
                          <a:spcPts val="0"/>
                        </a:spcAft>
                      </a:pPr>
                      <a:r>
                        <a:rPr lang="it-IT" sz="1200">
                          <a:effectLst/>
                        </a:rPr>
                        <a:t>-il personale che riceve la segnalazione di aver superato il livello soglia, riduce il tono di voce della conversazione</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36934" marR="36934" marT="0" marB="0" anchor="ctr"/>
                </a:tc>
                <a:extLst>
                  <a:ext uri="{0D108BD9-81ED-4DB2-BD59-A6C34878D82A}">
                    <a16:rowId xmlns:a16="http://schemas.microsoft.com/office/drawing/2014/main" val="2624604932"/>
                  </a:ext>
                </a:extLst>
              </a:tr>
              <a:tr h="257455">
                <a:tc>
                  <a:txBody>
                    <a:bodyPr/>
                    <a:lstStyle/>
                    <a:p>
                      <a:pPr marL="0" algn="ctr" defTabSz="914400" rtl="0" eaLnBrk="1" latinLnBrk="0" hangingPunct="1">
                        <a:lnSpc>
                          <a:spcPct val="107000"/>
                        </a:lnSpc>
                        <a:spcAft>
                          <a:spcPts val="0"/>
                        </a:spcAft>
                      </a:pPr>
                      <a:r>
                        <a:rPr lang="it-IT" sz="1400" b="1" i="1" kern="1200" err="1">
                          <a:solidFill>
                            <a:schemeClr val="dk1"/>
                          </a:solidFill>
                          <a:effectLst/>
                          <a:latin typeface="+mn-lt"/>
                          <a:ea typeface="+mn-ea"/>
                          <a:cs typeface="+mn-cs"/>
                        </a:rPr>
                        <a:t>Results</a:t>
                      </a:r>
                      <a:endParaRPr lang="it-IT" sz="1400" b="1" i="1" kern="1200">
                        <a:solidFill>
                          <a:schemeClr val="dk1"/>
                        </a:solidFill>
                        <a:effectLst/>
                        <a:latin typeface="+mn-lt"/>
                        <a:ea typeface="+mn-ea"/>
                        <a:cs typeface="+mn-cs"/>
                      </a:endParaRPr>
                    </a:p>
                  </a:txBody>
                  <a:tcPr marL="36934" marR="36934" marT="0" marB="0" anchor="ctr"/>
                </a:tc>
                <a:tc>
                  <a:txBody>
                    <a:bodyPr/>
                    <a:lstStyle/>
                    <a:p>
                      <a:pPr>
                        <a:lnSpc>
                          <a:spcPct val="107000"/>
                        </a:lnSpc>
                      </a:pPr>
                      <a:endParaRPr lang="it-IT" sz="1200">
                        <a:effectLst/>
                        <a:latin typeface="Calibri" panose="020F0502020204030204" pitchFamily="34" charset="0"/>
                        <a:cs typeface="Times New Roman" panose="02020603050405020304" pitchFamily="18" charset="0"/>
                      </a:endParaRPr>
                    </a:p>
                  </a:txBody>
                  <a:tcPr marL="36934" marR="36934" marT="0" marB="0" anchor="ctr"/>
                </a:tc>
                <a:tc>
                  <a:txBody>
                    <a:bodyPr/>
                    <a:lstStyle/>
                    <a:p>
                      <a:pPr>
                        <a:lnSpc>
                          <a:spcPct val="107000"/>
                        </a:lnSpc>
                      </a:pPr>
                      <a:endParaRPr lang="it-IT" sz="1200">
                        <a:effectLst/>
                        <a:latin typeface="Calibri" panose="020F0502020204030204" pitchFamily="34" charset="0"/>
                        <a:cs typeface="Times New Roman" panose="02020603050405020304" pitchFamily="18" charset="0"/>
                      </a:endParaRPr>
                    </a:p>
                  </a:txBody>
                  <a:tcPr marL="36934" marR="36934" marT="0" marB="0" anchor="ctr"/>
                </a:tc>
                <a:tc>
                  <a:txBody>
                    <a:bodyPr/>
                    <a:lstStyle/>
                    <a:p>
                      <a:pPr>
                        <a:lnSpc>
                          <a:spcPct val="107000"/>
                        </a:lnSpc>
                      </a:pPr>
                      <a:endParaRPr lang="it-IT" sz="1200">
                        <a:effectLst/>
                        <a:latin typeface="Calibri" panose="020F0502020204030204" pitchFamily="34" charset="0"/>
                        <a:cs typeface="Times New Roman" panose="02020603050405020304" pitchFamily="18" charset="0"/>
                      </a:endParaRPr>
                    </a:p>
                  </a:txBody>
                  <a:tcPr marL="36934" marR="36934" marT="0" marB="0" anchor="ctr"/>
                </a:tc>
                <a:extLst>
                  <a:ext uri="{0D108BD9-81ED-4DB2-BD59-A6C34878D82A}">
                    <a16:rowId xmlns:a16="http://schemas.microsoft.com/office/drawing/2014/main" val="2240171780"/>
                  </a:ext>
                </a:extLst>
              </a:tr>
              <a:tr h="0">
                <a:tc>
                  <a:txBody>
                    <a:bodyPr/>
                    <a:lstStyle/>
                    <a:p>
                      <a:pPr algn="l">
                        <a:lnSpc>
                          <a:spcPct val="107000"/>
                        </a:lnSpc>
                        <a:spcAft>
                          <a:spcPts val="0"/>
                        </a:spcAft>
                      </a:pPr>
                      <a:r>
                        <a:rPr lang="it-IT" sz="1200" b="0">
                          <a:effectLst/>
                        </a:rPr>
                        <a:t>- sviluppare un software su pc che misura l’intensità del suono negli uffici open </a:t>
                      </a:r>
                      <a:r>
                        <a:rPr lang="it-IT" sz="1200" b="0" err="1">
                          <a:effectLst/>
                        </a:rPr>
                        <a:t>space</a:t>
                      </a:r>
                      <a:r>
                        <a:rPr lang="it-IT" sz="1200" b="0">
                          <a:effectLst/>
                        </a:rPr>
                        <a:t> e che segnala all'utente, ovvero il personale d'ufficio, il superamento del tono di voce rispetto ad un valore soglia; </a:t>
                      </a:r>
                      <a:br>
                        <a:rPr lang="it-IT" sz="1200" b="0">
                          <a:effectLst/>
                        </a:rPr>
                      </a:br>
                      <a:r>
                        <a:rPr lang="it-IT" sz="1200" b="0">
                          <a:effectLst/>
                        </a:rPr>
                        <a:t>- fornire al personale auricolari dotati della tecnologia</a:t>
                      </a:r>
                    </a:p>
                    <a:p>
                      <a:pPr algn="l">
                        <a:lnSpc>
                          <a:spcPct val="107000"/>
                        </a:lnSpc>
                        <a:spcAft>
                          <a:spcPts val="0"/>
                        </a:spcAft>
                      </a:pPr>
                      <a:r>
                        <a:rPr lang="it-IT" sz="1200" b="0">
                          <a:effectLst/>
                        </a:rPr>
                        <a:t>"cancellazione del rumore", al fine di isolare dall'inquinamento acustico esterno (opzionale)</a:t>
                      </a:r>
                      <a:endParaRPr lang="it-IT" sz="1200" b="0">
                        <a:effectLst/>
                        <a:latin typeface="Calibri" panose="020F0502020204030204" pitchFamily="34" charset="0"/>
                        <a:ea typeface="Calibri" panose="020F0502020204030204" pitchFamily="34" charset="0"/>
                        <a:cs typeface="Times New Roman" panose="02020603050405020304" pitchFamily="18" charset="0"/>
                      </a:endParaRPr>
                    </a:p>
                  </a:txBody>
                  <a:tcPr marL="36934" marR="36934" marT="0" marB="0" anchor="ctr"/>
                </a:tc>
                <a:tc>
                  <a:txBody>
                    <a:bodyPr/>
                    <a:lstStyle/>
                    <a:p>
                      <a:pPr algn="ctr">
                        <a:lnSpc>
                          <a:spcPct val="107000"/>
                        </a:lnSpc>
                        <a:spcAft>
                          <a:spcPts val="0"/>
                        </a:spcAft>
                      </a:pPr>
                      <a:r>
                        <a:rPr lang="it-IT" sz="1200">
                          <a:effectLst/>
                        </a:rPr>
                        <a:t>-indice di errore, calcolato in fase di validazione del prototipo/prodotto</a:t>
                      </a:r>
                    </a:p>
                    <a:p>
                      <a:pPr algn="ctr">
                        <a:lnSpc>
                          <a:spcPct val="107000"/>
                        </a:lnSpc>
                        <a:spcAft>
                          <a:spcPts val="0"/>
                        </a:spcAft>
                      </a:pPr>
                      <a:br>
                        <a:rPr lang="it-IT" sz="1200">
                          <a:effectLst/>
                        </a:rPr>
                      </a:br>
                      <a:r>
                        <a:rPr lang="it-IT" sz="1200">
                          <a:effectLst/>
                        </a:rPr>
                        <a:t>-numero di utilizzatori: personale medio all'interno di un'azienda</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36934" marR="36934" marT="0" marB="0" anchor="ctr"/>
                </a:tc>
                <a:tc>
                  <a:txBody>
                    <a:bodyPr/>
                    <a:lstStyle/>
                    <a:p>
                      <a:pPr algn="ctr">
                        <a:lnSpc>
                          <a:spcPct val="107000"/>
                        </a:lnSpc>
                      </a:pPr>
                      <a:r>
                        <a:rPr lang="it-IT" sz="1200">
                          <a:effectLst/>
                          <a:latin typeface="Calibri" panose="020F0502020204030204" pitchFamily="34" charset="0"/>
                          <a:cs typeface="Times New Roman" panose="02020603050405020304" pitchFamily="18" charset="0"/>
                        </a:rPr>
                        <a:t>-in fase di validazione viene verificata l’affidabilità della misura del rumore in dB</a:t>
                      </a:r>
                    </a:p>
                    <a:p>
                      <a:pPr algn="ctr">
                        <a:lnSpc>
                          <a:spcPct val="107000"/>
                        </a:lnSpc>
                      </a:pPr>
                      <a:r>
                        <a:rPr lang="it-IT" sz="1200">
                          <a:effectLst/>
                          <a:latin typeface="Calibri" panose="020F0502020204030204" pitchFamily="34" charset="0"/>
                          <a:cs typeface="Times New Roman" panose="02020603050405020304" pitchFamily="18" charset="0"/>
                        </a:rPr>
                        <a:t>- Periodicamente viene monitorato il numero degli utilizzatori</a:t>
                      </a:r>
                    </a:p>
                  </a:txBody>
                  <a:tcPr marL="36934" marR="36934" marT="0" marB="0" anchor="ctr"/>
                </a:tc>
                <a:tc>
                  <a:txBody>
                    <a:bodyPr/>
                    <a:lstStyle/>
                    <a:p>
                      <a:pPr algn="ctr">
                        <a:lnSpc>
                          <a:spcPct val="107000"/>
                        </a:lnSpc>
                        <a:spcAft>
                          <a:spcPts val="0"/>
                        </a:spcAft>
                      </a:pPr>
                      <a:r>
                        <a:rPr lang="it-IT" sz="1200">
                          <a:effectLst/>
                        </a:rPr>
                        <a:t>-il microfono del pc o degli auricolari è attivato</a:t>
                      </a:r>
                      <a:br>
                        <a:rPr lang="it-IT" sz="1200">
                          <a:effectLst/>
                        </a:rPr>
                      </a:br>
                      <a:r>
                        <a:rPr lang="it-IT" sz="1200">
                          <a:effectLst/>
                        </a:rPr>
                        <a:t>-il personale fornisce il consenso per l'accesso al microfono da parte dell'applicazione</a:t>
                      </a:r>
                      <a:endParaRPr lang="it-IT" sz="1200">
                        <a:effectLst/>
                        <a:latin typeface="Calibri" panose="020F0502020204030204" pitchFamily="34" charset="0"/>
                        <a:ea typeface="Calibri" panose="020F0502020204030204" pitchFamily="34" charset="0"/>
                        <a:cs typeface="Times New Roman" panose="02020603050405020304" pitchFamily="18" charset="0"/>
                      </a:endParaRPr>
                    </a:p>
                  </a:txBody>
                  <a:tcPr marL="36934" marR="36934" marT="0" marB="0" anchor="ctr"/>
                </a:tc>
                <a:extLst>
                  <a:ext uri="{0D108BD9-81ED-4DB2-BD59-A6C34878D82A}">
                    <a16:rowId xmlns:a16="http://schemas.microsoft.com/office/drawing/2014/main" val="3748248533"/>
                  </a:ext>
                </a:extLst>
              </a:tr>
            </a:tbl>
          </a:graphicData>
        </a:graphic>
      </p:graphicFrame>
      <p:sp>
        <p:nvSpPr>
          <p:cNvPr id="11" name="Rettangolo 10">
            <a:extLst>
              <a:ext uri="{FF2B5EF4-FFF2-40B4-BE49-F238E27FC236}">
                <a16:creationId xmlns:a16="http://schemas.microsoft.com/office/drawing/2014/main" id="{B7ABDEDE-333D-49C8-A438-6A45C77A0430}"/>
              </a:ext>
            </a:extLst>
          </p:cNvPr>
          <p:cNvSpPr/>
          <p:nvPr/>
        </p:nvSpPr>
        <p:spPr>
          <a:xfrm>
            <a:off x="3428953" y="0"/>
            <a:ext cx="5615448" cy="707886"/>
          </a:xfrm>
          <a:prstGeom prst="rect">
            <a:avLst/>
          </a:prstGeom>
          <a:noFill/>
        </p:spPr>
        <p:txBody>
          <a:bodyPr wrap="none" lIns="91440" tIns="45720" rIns="91440" bIns="45720">
            <a:spAutoFit/>
          </a:bodyPr>
          <a:lstStyle/>
          <a:p>
            <a:pPr algn="ctr"/>
            <a:r>
              <a:rPr lang="it-IT" sz="4000" b="0" i="1" cap="none" spc="0" err="1">
                <a:ln w="0"/>
                <a:solidFill>
                  <a:schemeClr val="tx1"/>
                </a:solidFill>
                <a:effectLst>
                  <a:outerShdw blurRad="38100" dist="19050" dir="2700000" algn="tl" rotWithShape="0">
                    <a:schemeClr val="dk1">
                      <a:alpha val="40000"/>
                    </a:schemeClr>
                  </a:outerShdw>
                </a:effectLst>
              </a:rPr>
              <a:t>Logical</a:t>
            </a:r>
            <a:r>
              <a:rPr lang="it-IT" sz="4000" b="0" i="1" cap="none" spc="0">
                <a:ln w="0"/>
                <a:solidFill>
                  <a:schemeClr val="tx1"/>
                </a:solidFill>
                <a:effectLst>
                  <a:outerShdw blurRad="38100" dist="19050" dir="2700000" algn="tl" rotWithShape="0">
                    <a:schemeClr val="dk1">
                      <a:alpha val="40000"/>
                    </a:schemeClr>
                  </a:outerShdw>
                </a:effectLst>
              </a:rPr>
              <a:t> Framework Matrix</a:t>
            </a:r>
            <a:endParaRPr lang="it-IT" sz="4000"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90327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35FDBEC5-46F3-43F1-8E3F-37B56FB5174C}"/>
              </a:ext>
            </a:extLst>
          </p:cNvPr>
          <p:cNvPicPr>
            <a:picLocks noChangeAspect="1"/>
          </p:cNvPicPr>
          <p:nvPr/>
        </p:nvPicPr>
        <p:blipFill>
          <a:blip r:embed="rId2"/>
          <a:stretch>
            <a:fillRect/>
          </a:stretch>
        </p:blipFill>
        <p:spPr>
          <a:xfrm>
            <a:off x="10293855" y="74265"/>
            <a:ext cx="1791465" cy="413415"/>
          </a:xfrm>
          <a:prstGeom prst="rect">
            <a:avLst/>
          </a:prstGeom>
        </p:spPr>
      </p:pic>
      <p:pic>
        <p:nvPicPr>
          <p:cNvPr id="1026" name="Picture 2" descr="Politecnico di Torino">
            <a:extLst>
              <a:ext uri="{FF2B5EF4-FFF2-40B4-BE49-F238E27FC236}">
                <a16:creationId xmlns:a16="http://schemas.microsoft.com/office/drawing/2014/main" id="{60FFB841-04CC-45FF-AAEB-B0EBC0A2D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1" name="Rettangolo 10">
            <a:extLst>
              <a:ext uri="{FF2B5EF4-FFF2-40B4-BE49-F238E27FC236}">
                <a16:creationId xmlns:a16="http://schemas.microsoft.com/office/drawing/2014/main" id="{B7ABDEDE-333D-49C8-A438-6A45C77A0430}"/>
              </a:ext>
            </a:extLst>
          </p:cNvPr>
          <p:cNvSpPr/>
          <p:nvPr/>
        </p:nvSpPr>
        <p:spPr>
          <a:xfrm>
            <a:off x="2597606" y="0"/>
            <a:ext cx="7278146" cy="707886"/>
          </a:xfrm>
          <a:prstGeom prst="rect">
            <a:avLst/>
          </a:prstGeom>
          <a:noFill/>
        </p:spPr>
        <p:txBody>
          <a:bodyPr wrap="none" lIns="91440" tIns="45720" rIns="91440" bIns="45720">
            <a:spAutoFit/>
          </a:bodyPr>
          <a:lstStyle/>
          <a:p>
            <a:pPr algn="ctr"/>
            <a:r>
              <a:rPr lang="it-IT" sz="4000" b="0" i="1" cap="none" spc="0" err="1">
                <a:ln w="0"/>
                <a:solidFill>
                  <a:schemeClr val="tx1"/>
                </a:solidFill>
                <a:effectLst>
                  <a:outerShdw blurRad="38100" dist="19050" dir="2700000" algn="tl" rotWithShape="0">
                    <a:schemeClr val="dk1">
                      <a:alpha val="40000"/>
                    </a:schemeClr>
                  </a:outerShdw>
                </a:effectLst>
              </a:rPr>
              <a:t>Logical</a:t>
            </a:r>
            <a:r>
              <a:rPr lang="it-IT" sz="4000" b="0" i="1" cap="none" spc="0">
                <a:ln w="0"/>
                <a:solidFill>
                  <a:schemeClr val="tx1"/>
                </a:solidFill>
                <a:effectLst>
                  <a:outerShdw blurRad="38100" dist="19050" dir="2700000" algn="tl" rotWithShape="0">
                    <a:schemeClr val="dk1">
                      <a:alpha val="40000"/>
                    </a:schemeClr>
                  </a:outerShdw>
                </a:effectLst>
              </a:rPr>
              <a:t> Framework Matrix e </a:t>
            </a:r>
            <a:r>
              <a:rPr lang="it-IT" sz="4000" b="0" i="1" cap="none" spc="0" err="1">
                <a:ln w="0"/>
                <a:solidFill>
                  <a:schemeClr val="tx1"/>
                </a:solidFill>
                <a:effectLst>
                  <a:outerShdw blurRad="38100" dist="19050" dir="2700000" algn="tl" rotWithShape="0">
                    <a:schemeClr val="dk1">
                      <a:alpha val="40000"/>
                    </a:schemeClr>
                  </a:outerShdw>
                </a:effectLst>
              </a:rPr>
              <a:t>Gantt</a:t>
            </a:r>
            <a:endParaRPr lang="it-IT" sz="4000" b="0" cap="none" spc="0">
              <a:ln w="0"/>
              <a:solidFill>
                <a:schemeClr val="tx1"/>
              </a:solidFill>
              <a:effectLst>
                <a:outerShdw blurRad="38100" dist="19050" dir="2700000" algn="tl" rotWithShape="0">
                  <a:schemeClr val="dk1">
                    <a:alpha val="40000"/>
                  </a:schemeClr>
                </a:outerShdw>
              </a:effectLst>
            </a:endParaRPr>
          </a:p>
        </p:txBody>
      </p:sp>
      <p:graphicFrame>
        <p:nvGraphicFramePr>
          <p:cNvPr id="2" name="Tabella 1">
            <a:extLst>
              <a:ext uri="{FF2B5EF4-FFF2-40B4-BE49-F238E27FC236}">
                <a16:creationId xmlns:a16="http://schemas.microsoft.com/office/drawing/2014/main" id="{979DCA67-1D4A-4541-A302-26F908D65BD3}"/>
              </a:ext>
            </a:extLst>
          </p:cNvPr>
          <p:cNvGraphicFramePr>
            <a:graphicFrameLocks noGrp="1"/>
          </p:cNvGraphicFramePr>
          <p:nvPr>
            <p:extLst>
              <p:ext uri="{D42A27DB-BD31-4B8C-83A1-F6EECF244321}">
                <p14:modId xmlns:p14="http://schemas.microsoft.com/office/powerpoint/2010/main" val="1381562779"/>
              </p:ext>
            </p:extLst>
          </p:nvPr>
        </p:nvGraphicFramePr>
        <p:xfrm>
          <a:off x="402101" y="707886"/>
          <a:ext cx="2834810" cy="5950360"/>
        </p:xfrm>
        <a:graphic>
          <a:graphicData uri="http://schemas.openxmlformats.org/drawingml/2006/table">
            <a:tbl>
              <a:tblPr firstRow="1" firstCol="1" bandRow="1">
                <a:tableStyleId>{68D230F3-CF80-4859-8CE7-A43EE81993B5}</a:tableStyleId>
              </a:tblPr>
              <a:tblGrid>
                <a:gridCol w="2834810">
                  <a:extLst>
                    <a:ext uri="{9D8B030D-6E8A-4147-A177-3AD203B41FA5}">
                      <a16:colId xmlns:a16="http://schemas.microsoft.com/office/drawing/2014/main" val="2007633094"/>
                    </a:ext>
                  </a:extLst>
                </a:gridCol>
              </a:tblGrid>
              <a:tr h="316132">
                <a:tc>
                  <a:txBody>
                    <a:bodyPr/>
                    <a:lstStyle/>
                    <a:p>
                      <a:pPr algn="ctr">
                        <a:lnSpc>
                          <a:spcPct val="107000"/>
                        </a:lnSpc>
                        <a:spcAft>
                          <a:spcPts val="0"/>
                        </a:spcAft>
                      </a:pPr>
                      <a:r>
                        <a:rPr lang="it-IT" sz="1050">
                          <a:effectLst/>
                        </a:rPr>
                        <a:t>Project </a:t>
                      </a:r>
                      <a:r>
                        <a:rPr lang="it-IT" sz="1050" err="1">
                          <a:effectLst/>
                        </a:rPr>
                        <a:t>description</a:t>
                      </a:r>
                      <a:r>
                        <a:rPr lang="it-IT" sz="1050">
                          <a:effectLst/>
                        </a:rPr>
                        <a:t> </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934905109"/>
                  </a:ext>
                </a:extLst>
              </a:tr>
              <a:tr h="154468">
                <a:tc>
                  <a:txBody>
                    <a:bodyPr/>
                    <a:lstStyle/>
                    <a:p>
                      <a:pPr algn="ctr">
                        <a:lnSpc>
                          <a:spcPct val="107000"/>
                        </a:lnSpc>
                        <a:spcAft>
                          <a:spcPts val="0"/>
                        </a:spcAft>
                      </a:pPr>
                      <a:r>
                        <a:rPr lang="it-IT" sz="1050">
                          <a:effectLst/>
                        </a:rPr>
                        <a:t>Activities -Tasks*</a:t>
                      </a:r>
                      <a:endParaRPr lang="it-IT" sz="1050">
                        <a:effectLst/>
                        <a:latin typeface="Calibri" panose="020F0502020204030204" pitchFamily="34" charset="0"/>
                        <a:ea typeface="Calibri" panose="020F0502020204030204" pitchFamily="34" charset="0"/>
                        <a:cs typeface="Times New Roman" panose="02020603050405020304" pitchFamily="18" charset="0"/>
                      </a:endParaRPr>
                    </a:p>
                  </a:txBody>
                  <a:tcPr marL="35688" marR="35688" marT="0" marB="0" anchor="b"/>
                </a:tc>
                <a:extLst>
                  <a:ext uri="{0D108BD9-81ED-4DB2-BD59-A6C34878D82A}">
                    <a16:rowId xmlns:a16="http://schemas.microsoft.com/office/drawing/2014/main" val="976890787"/>
                  </a:ext>
                </a:extLst>
              </a:tr>
              <a:tr h="5166043">
                <a:tc>
                  <a:txBody>
                    <a:bodyPr/>
                    <a:lstStyle/>
                    <a:p>
                      <a:pPr algn="ctr">
                        <a:lnSpc>
                          <a:spcPct val="107000"/>
                        </a:lnSpc>
                        <a:spcAft>
                          <a:spcPts val="0"/>
                        </a:spcAft>
                      </a:pPr>
                      <a:r>
                        <a:rPr lang="it-IT" sz="1050" b="0">
                          <a:effectLst/>
                        </a:rPr>
                        <a:t>Fase di </a:t>
                      </a:r>
                      <a:r>
                        <a:rPr lang="it-IT" sz="1050" b="0" err="1">
                          <a:effectLst/>
                        </a:rPr>
                        <a:t>probelm</a:t>
                      </a:r>
                      <a:r>
                        <a:rPr lang="it-IT" sz="1050" b="0">
                          <a:effectLst/>
                        </a:rPr>
                        <a:t> </a:t>
                      </a:r>
                      <a:r>
                        <a:rPr lang="it-IT" sz="1050" b="0" err="1">
                          <a:effectLst/>
                        </a:rPr>
                        <a:t>posing</a:t>
                      </a:r>
                      <a:r>
                        <a:rPr lang="it-IT" sz="1050" b="0">
                          <a:effectLst/>
                        </a:rPr>
                        <a:t>: </a:t>
                      </a:r>
                      <a:br>
                        <a:rPr lang="it-IT" sz="1050" b="0">
                          <a:effectLst/>
                        </a:rPr>
                      </a:br>
                      <a:br>
                        <a:rPr lang="it-IT" sz="1050" b="0">
                          <a:effectLst/>
                        </a:rPr>
                      </a:br>
                      <a:r>
                        <a:rPr lang="it-IT" sz="1050" b="0">
                          <a:effectLst/>
                        </a:rPr>
                        <a:t>-Lean Model Canvas</a:t>
                      </a:r>
                      <a:br>
                        <a:rPr lang="it-IT" sz="1050" b="0">
                          <a:effectLst/>
                        </a:rPr>
                      </a:br>
                      <a:r>
                        <a:rPr lang="it-IT" sz="1050" b="0">
                          <a:effectLst/>
                        </a:rPr>
                        <a:t>-studio di fattibilità seguendo il </a:t>
                      </a:r>
                      <a:r>
                        <a:rPr lang="it-IT" sz="1050" b="0" err="1">
                          <a:effectLst/>
                        </a:rPr>
                        <a:t>Logical</a:t>
                      </a:r>
                      <a:r>
                        <a:rPr lang="it-IT" sz="1050" b="0">
                          <a:effectLst/>
                        </a:rPr>
                        <a:t> Framework </a:t>
                      </a:r>
                      <a:r>
                        <a:rPr lang="it-IT" sz="1050" b="0" err="1">
                          <a:effectLst/>
                        </a:rPr>
                        <a:t>Approach</a:t>
                      </a:r>
                      <a:r>
                        <a:rPr lang="it-IT" sz="1050" b="0">
                          <a:effectLst/>
                        </a:rPr>
                        <a:t>:</a:t>
                      </a:r>
                      <a:br>
                        <a:rPr lang="it-IT" sz="1050" b="0">
                          <a:effectLst/>
                        </a:rPr>
                      </a:br>
                      <a:r>
                        <a:rPr lang="it-IT" sz="1050" b="0">
                          <a:effectLst/>
                        </a:rPr>
                        <a:t>   - Analisi: </a:t>
                      </a:r>
                      <a:br>
                        <a:rPr lang="it-IT" sz="1050" b="0">
                          <a:effectLst/>
                        </a:rPr>
                      </a:br>
                      <a:r>
                        <a:rPr lang="it-IT" sz="1050" b="0">
                          <a:effectLst/>
                        </a:rPr>
                        <a:t>       - SWOT Analysis, Spider </a:t>
                      </a:r>
                      <a:r>
                        <a:rPr lang="it-IT" sz="1050" b="0" err="1">
                          <a:effectLst/>
                        </a:rPr>
                        <a:t>Diagram</a:t>
                      </a:r>
                      <a:r>
                        <a:rPr lang="it-IT" sz="1050" b="0">
                          <a:effectLst/>
                        </a:rPr>
                        <a:t>, </a:t>
                      </a:r>
                      <a:r>
                        <a:rPr lang="it-IT" sz="1050" b="0" err="1">
                          <a:effectLst/>
                        </a:rPr>
                        <a:t>Venn</a:t>
                      </a:r>
                      <a:r>
                        <a:rPr lang="it-IT" sz="1050" b="0">
                          <a:effectLst/>
                        </a:rPr>
                        <a:t> </a:t>
                      </a:r>
                      <a:r>
                        <a:rPr lang="it-IT" sz="1050" b="0" err="1">
                          <a:effectLst/>
                        </a:rPr>
                        <a:t>diagram</a:t>
                      </a:r>
                      <a:r>
                        <a:rPr lang="it-IT" sz="1050" b="0">
                          <a:effectLst/>
                        </a:rPr>
                        <a:t>;</a:t>
                      </a:r>
                      <a:br>
                        <a:rPr lang="it-IT" sz="1050" b="0">
                          <a:effectLst/>
                        </a:rPr>
                      </a:br>
                      <a:r>
                        <a:rPr lang="it-IT" sz="1050" b="0">
                          <a:effectLst/>
                        </a:rPr>
                        <a:t>       - Albero del problema e albero della soluzione</a:t>
                      </a:r>
                      <a:br>
                        <a:rPr lang="it-IT" sz="1050" b="0">
                          <a:effectLst/>
                        </a:rPr>
                      </a:br>
                      <a:r>
                        <a:rPr lang="it-IT" sz="1050" b="0">
                          <a:effectLst/>
                        </a:rPr>
                        <a:t>       - Analisi della strategia     </a:t>
                      </a:r>
                      <a:br>
                        <a:rPr lang="it-IT" sz="1050" b="0">
                          <a:effectLst/>
                        </a:rPr>
                      </a:br>
                      <a:r>
                        <a:rPr lang="it-IT" sz="1050" b="0">
                          <a:effectLst/>
                        </a:rPr>
                        <a:t>   - Pianificazione e programmazione:</a:t>
                      </a:r>
                      <a:br>
                        <a:rPr lang="it-IT" sz="1050" b="0">
                          <a:effectLst/>
                        </a:rPr>
                      </a:br>
                      <a:r>
                        <a:rPr lang="it-IT" sz="1050" b="0">
                          <a:effectLst/>
                        </a:rPr>
                        <a:t>       - </a:t>
                      </a:r>
                      <a:r>
                        <a:rPr lang="it-IT" sz="1050" b="0" err="1">
                          <a:effectLst/>
                        </a:rPr>
                        <a:t>Logframe</a:t>
                      </a:r>
                      <a:r>
                        <a:rPr lang="it-IT" sz="1050" b="0">
                          <a:effectLst/>
                        </a:rPr>
                        <a:t> </a:t>
                      </a:r>
                      <a:r>
                        <a:rPr lang="it-IT" sz="1050" b="0" err="1">
                          <a:effectLst/>
                        </a:rPr>
                        <a:t>matrix</a:t>
                      </a:r>
                      <a:br>
                        <a:rPr lang="it-IT" sz="1050" b="0">
                          <a:effectLst/>
                        </a:rPr>
                      </a:br>
                      <a:r>
                        <a:rPr lang="it-IT" sz="1050" b="0">
                          <a:effectLst/>
                        </a:rPr>
                        <a:t>       - </a:t>
                      </a:r>
                      <a:r>
                        <a:rPr lang="it-IT" sz="1050" b="0" err="1">
                          <a:effectLst/>
                        </a:rPr>
                        <a:t>Gantt</a:t>
                      </a:r>
                      <a:br>
                        <a:rPr lang="it-IT" sz="1050" b="0">
                          <a:effectLst/>
                        </a:rPr>
                      </a:br>
                      <a:br>
                        <a:rPr lang="it-IT" sz="1050" b="0">
                          <a:effectLst/>
                        </a:rPr>
                      </a:br>
                      <a:r>
                        <a:rPr lang="it-IT" sz="1050" b="0">
                          <a:effectLst/>
                        </a:rPr>
                        <a:t>-analisi dei requisiti del prodotto/servizio che si intende fornire, prevedendo un sondaggio rivolto alle parti coinvolte</a:t>
                      </a:r>
                      <a:br>
                        <a:rPr lang="it-IT" sz="1050" b="0">
                          <a:effectLst/>
                        </a:rPr>
                      </a:br>
                      <a:r>
                        <a:rPr lang="it-IT" sz="1050" b="0">
                          <a:effectLst/>
                        </a:rPr>
                        <a:t>-analisi dei concorrenti presenti sul mercato, ovvero: </a:t>
                      </a:r>
                      <a:br>
                        <a:rPr lang="it-IT" sz="1050" b="0">
                          <a:effectLst/>
                        </a:rPr>
                      </a:br>
                      <a:r>
                        <a:rPr lang="it-IT" sz="1050" b="0">
                          <a:effectLst/>
                        </a:rPr>
                        <a:t>    - prodotti simili esistenti</a:t>
                      </a:r>
                      <a:br>
                        <a:rPr lang="it-IT" sz="1050" b="0">
                          <a:effectLst/>
                        </a:rPr>
                      </a:br>
                      <a:r>
                        <a:rPr lang="it-IT" sz="1050" b="0">
                          <a:effectLst/>
                        </a:rPr>
                        <a:t>    - o soluzioni diverse proposte per lo stesso problema</a:t>
                      </a:r>
                      <a:br>
                        <a:rPr lang="it-IT" sz="1050" b="0">
                          <a:effectLst/>
                        </a:rPr>
                      </a:br>
                      <a:br>
                        <a:rPr lang="it-IT" sz="1050" b="0">
                          <a:effectLst/>
                        </a:rPr>
                      </a:br>
                      <a:r>
                        <a:rPr lang="it-IT" sz="1050" b="0">
                          <a:effectLst/>
                        </a:rPr>
                        <a:t>Fase di </a:t>
                      </a:r>
                      <a:r>
                        <a:rPr lang="it-IT" sz="1050" b="0" err="1">
                          <a:effectLst/>
                        </a:rPr>
                        <a:t>problem</a:t>
                      </a:r>
                      <a:r>
                        <a:rPr lang="it-IT" sz="1050" b="0">
                          <a:effectLst/>
                        </a:rPr>
                        <a:t> solving:</a:t>
                      </a:r>
                    </a:p>
                    <a:p>
                      <a:pPr algn="ctr">
                        <a:lnSpc>
                          <a:spcPct val="107000"/>
                        </a:lnSpc>
                        <a:spcAft>
                          <a:spcPts val="0"/>
                        </a:spcAft>
                      </a:pPr>
                      <a:br>
                        <a:rPr lang="it-IT" sz="1050" b="0">
                          <a:effectLst/>
                        </a:rPr>
                      </a:br>
                      <a:r>
                        <a:rPr lang="it-IT" sz="1050" b="0">
                          <a:effectLst/>
                        </a:rPr>
                        <a:t>-studio specifico di fattibilità</a:t>
                      </a:r>
                      <a:br>
                        <a:rPr lang="it-IT" sz="1050" b="0">
                          <a:effectLst/>
                        </a:rPr>
                      </a:br>
                      <a:r>
                        <a:rPr lang="it-IT" sz="1050" b="0">
                          <a:effectLst/>
                        </a:rPr>
                        <a:t>-analisi del sistema: IDEF0 e UML</a:t>
                      </a:r>
                      <a:br>
                        <a:rPr lang="it-IT" sz="1050" b="0">
                          <a:effectLst/>
                        </a:rPr>
                      </a:br>
                      <a:br>
                        <a:rPr lang="it-IT" sz="1050" b="0">
                          <a:effectLst/>
                        </a:rPr>
                      </a:br>
                      <a:r>
                        <a:rPr lang="it-IT" sz="1050" b="0">
                          <a:effectLst/>
                        </a:rPr>
                        <a:t>Fase di </a:t>
                      </a:r>
                      <a:r>
                        <a:rPr lang="it-IT" sz="1050" b="0" err="1">
                          <a:effectLst/>
                        </a:rPr>
                        <a:t>prototiping</a:t>
                      </a:r>
                      <a:r>
                        <a:rPr lang="it-IT" sz="1050" b="0">
                          <a:effectLst/>
                        </a:rPr>
                        <a:t>:</a:t>
                      </a:r>
                      <a:br>
                        <a:rPr lang="it-IT" sz="1050" b="0">
                          <a:effectLst/>
                        </a:rPr>
                      </a:br>
                      <a:r>
                        <a:rPr lang="it-IT" sz="1050" b="0">
                          <a:effectLst/>
                        </a:rPr>
                        <a:t>-implementazione e sviluppo prototipo</a:t>
                      </a:r>
                      <a:br>
                        <a:rPr lang="it-IT" sz="1050" b="0">
                          <a:effectLst/>
                        </a:rPr>
                      </a:br>
                      <a:r>
                        <a:rPr lang="it-IT" sz="1050" b="0">
                          <a:effectLst/>
                        </a:rPr>
                        <a:t>-dimostrazione del prototipo</a:t>
                      </a:r>
                      <a:br>
                        <a:rPr lang="it-IT" sz="1050" b="0">
                          <a:effectLst/>
                        </a:rPr>
                      </a:br>
                      <a:r>
                        <a:rPr lang="it-IT" sz="1050" b="0">
                          <a:effectLst/>
                        </a:rPr>
                        <a:t>-presentazione</a:t>
                      </a:r>
                      <a:endParaRPr lang="it-IT" sz="1050" b="0">
                        <a:effectLst/>
                        <a:latin typeface="Calibri" panose="020F0502020204030204" pitchFamily="34" charset="0"/>
                        <a:ea typeface="Calibri" panose="020F0502020204030204" pitchFamily="34" charset="0"/>
                        <a:cs typeface="Times New Roman" panose="02020603050405020304" pitchFamily="18" charset="0"/>
                      </a:endParaRPr>
                    </a:p>
                  </a:txBody>
                  <a:tcPr marL="35688" marR="35688" marT="0" marB="0" anchor="ctr"/>
                </a:tc>
                <a:extLst>
                  <a:ext uri="{0D108BD9-81ED-4DB2-BD59-A6C34878D82A}">
                    <a16:rowId xmlns:a16="http://schemas.microsoft.com/office/drawing/2014/main" val="3584298919"/>
                  </a:ext>
                </a:extLst>
              </a:tr>
            </a:tbl>
          </a:graphicData>
        </a:graphic>
      </p:graphicFrame>
      <p:pic>
        <p:nvPicPr>
          <p:cNvPr id="8" name="Immagine 7" descr="Immagine che contiene screenshot&#10;&#10;Descrizione generata automaticamente">
            <a:extLst>
              <a:ext uri="{FF2B5EF4-FFF2-40B4-BE49-F238E27FC236}">
                <a16:creationId xmlns:a16="http://schemas.microsoft.com/office/drawing/2014/main" id="{F56C79B2-3B27-43FB-A6F9-44E4701428FC}"/>
              </a:ext>
            </a:extLst>
          </p:cNvPr>
          <p:cNvPicPr/>
          <p:nvPr/>
        </p:nvPicPr>
        <p:blipFill>
          <a:blip r:embed="rId4">
            <a:extLst>
              <a:ext uri="{28A0092B-C50C-407E-A947-70E740481C1C}">
                <a14:useLocalDpi xmlns:a14="http://schemas.microsoft.com/office/drawing/2010/main" val="0"/>
              </a:ext>
            </a:extLst>
          </a:blip>
          <a:stretch>
            <a:fillRect/>
          </a:stretch>
        </p:blipFill>
        <p:spPr>
          <a:xfrm>
            <a:off x="3236911" y="1170762"/>
            <a:ext cx="8763047" cy="5024608"/>
          </a:xfrm>
          <a:prstGeom prst="rect">
            <a:avLst/>
          </a:prstGeom>
        </p:spPr>
      </p:pic>
    </p:spTree>
    <p:extLst>
      <p:ext uri="{BB962C8B-B14F-4D97-AF65-F5344CB8AC3E}">
        <p14:creationId xmlns:p14="http://schemas.microsoft.com/office/powerpoint/2010/main" val="369284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35FDBEC5-46F3-43F1-8E3F-37B56FB5174C}"/>
              </a:ext>
            </a:extLst>
          </p:cNvPr>
          <p:cNvPicPr>
            <a:picLocks noChangeAspect="1"/>
          </p:cNvPicPr>
          <p:nvPr/>
        </p:nvPicPr>
        <p:blipFill>
          <a:blip r:embed="rId2"/>
          <a:stretch>
            <a:fillRect/>
          </a:stretch>
        </p:blipFill>
        <p:spPr>
          <a:xfrm>
            <a:off x="10293855" y="74265"/>
            <a:ext cx="1791465" cy="413415"/>
          </a:xfrm>
          <a:prstGeom prst="rect">
            <a:avLst/>
          </a:prstGeom>
        </p:spPr>
      </p:pic>
      <p:pic>
        <p:nvPicPr>
          <p:cNvPr id="1026" name="Picture 2" descr="Politecnico di Torino">
            <a:extLst>
              <a:ext uri="{FF2B5EF4-FFF2-40B4-BE49-F238E27FC236}">
                <a16:creationId xmlns:a16="http://schemas.microsoft.com/office/drawing/2014/main" id="{60FFB841-04CC-45FF-AAEB-B0EBC0A2D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1" name="Rettangolo 10">
            <a:extLst>
              <a:ext uri="{FF2B5EF4-FFF2-40B4-BE49-F238E27FC236}">
                <a16:creationId xmlns:a16="http://schemas.microsoft.com/office/drawing/2014/main" id="{B7ABDEDE-333D-49C8-A438-6A45C77A0430}"/>
              </a:ext>
            </a:extLst>
          </p:cNvPr>
          <p:cNvSpPr/>
          <p:nvPr/>
        </p:nvSpPr>
        <p:spPr>
          <a:xfrm>
            <a:off x="3348845" y="0"/>
            <a:ext cx="5775684" cy="707886"/>
          </a:xfrm>
          <a:prstGeom prst="rect">
            <a:avLst/>
          </a:prstGeom>
          <a:noFill/>
        </p:spPr>
        <p:txBody>
          <a:bodyPr wrap="none" lIns="91440" tIns="45720" rIns="91440" bIns="45720">
            <a:spAutoFit/>
          </a:bodyPr>
          <a:lstStyle/>
          <a:p>
            <a:pPr algn="ctr"/>
            <a:r>
              <a:rPr lang="it-IT" sz="4000" i="1">
                <a:ln w="0"/>
                <a:effectLst>
                  <a:outerShdw blurRad="38100" dist="19050" dir="2700000" algn="tl" rotWithShape="0">
                    <a:schemeClr val="dk1">
                      <a:alpha val="40000"/>
                    </a:schemeClr>
                  </a:outerShdw>
                </a:effectLst>
              </a:rPr>
              <a:t>Work Breakdown </a:t>
            </a:r>
            <a:r>
              <a:rPr lang="it-IT" sz="4000" i="1" err="1">
                <a:ln w="0"/>
                <a:effectLst>
                  <a:outerShdw blurRad="38100" dist="19050" dir="2700000" algn="tl" rotWithShape="0">
                    <a:schemeClr val="dk1">
                      <a:alpha val="40000"/>
                    </a:schemeClr>
                  </a:outerShdw>
                </a:effectLst>
              </a:rPr>
              <a:t>Structure</a:t>
            </a:r>
            <a:endParaRPr lang="it-IT" sz="4000" b="0" cap="none" spc="0">
              <a:ln w="0"/>
              <a:solidFill>
                <a:schemeClr val="tx1"/>
              </a:solidFill>
              <a:effectLst>
                <a:outerShdw blurRad="38100" dist="19050" dir="2700000" algn="tl" rotWithShape="0">
                  <a:schemeClr val="dk1">
                    <a:alpha val="40000"/>
                  </a:schemeClr>
                </a:outerShdw>
              </a:effectLst>
            </a:endParaRPr>
          </a:p>
        </p:txBody>
      </p:sp>
      <p:pic>
        <p:nvPicPr>
          <p:cNvPr id="7" name="Immagine 6">
            <a:extLst>
              <a:ext uri="{FF2B5EF4-FFF2-40B4-BE49-F238E27FC236}">
                <a16:creationId xmlns:a16="http://schemas.microsoft.com/office/drawing/2014/main" id="{18F1F74C-4D4D-4951-988F-03C8673F5D2C}"/>
              </a:ext>
            </a:extLst>
          </p:cNvPr>
          <p:cNvPicPr/>
          <p:nvPr/>
        </p:nvPicPr>
        <p:blipFill rotWithShape="1">
          <a:blip r:embed="rId4" cstate="print">
            <a:extLst>
              <a:ext uri="{28A0092B-C50C-407E-A947-70E740481C1C}">
                <a14:useLocalDpi xmlns:a14="http://schemas.microsoft.com/office/drawing/2010/main" val="0"/>
              </a:ext>
            </a:extLst>
          </a:blip>
          <a:srcRect l="2724"/>
          <a:stretch/>
        </p:blipFill>
        <p:spPr bwMode="auto">
          <a:xfrm>
            <a:off x="-1" y="1091957"/>
            <a:ext cx="12163865" cy="4674085"/>
          </a:xfrm>
          <a:prstGeom prst="rect">
            <a:avLst/>
          </a:prstGeom>
          <a:noFill/>
          <a:ln>
            <a:noFill/>
          </a:ln>
        </p:spPr>
      </p:pic>
    </p:spTree>
    <p:extLst>
      <p:ext uri="{BB962C8B-B14F-4D97-AF65-F5344CB8AC3E}">
        <p14:creationId xmlns:p14="http://schemas.microsoft.com/office/powerpoint/2010/main" val="1652358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9" name="Rectangle 78">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1" name="Rettangolo 10">
            <a:extLst>
              <a:ext uri="{FF2B5EF4-FFF2-40B4-BE49-F238E27FC236}">
                <a16:creationId xmlns:a16="http://schemas.microsoft.com/office/drawing/2014/main" id="{B7ABDEDE-333D-49C8-A438-6A45C77A0430}"/>
              </a:ext>
            </a:extLst>
          </p:cNvPr>
          <p:cNvSpPr/>
          <p:nvPr/>
        </p:nvSpPr>
        <p:spPr>
          <a:xfrm>
            <a:off x="634276" y="640081"/>
            <a:ext cx="4208656" cy="1412456"/>
          </a:xfrm>
          <a:prstGeom prst="rect">
            <a:avLst/>
          </a:prstGeom>
        </p:spPr>
        <p:txBody>
          <a:bodyPr vert="horz" lIns="91440" tIns="45720" rIns="91440" bIns="45720" rtlCol="0" anchor="b">
            <a:normAutofit/>
          </a:bodyPr>
          <a:lstStyle/>
          <a:p>
            <a:pPr marL="0" marR="0" lvl="0" indent="0" algn="r" defTabSz="914400" rtl="0" eaLnBrk="1" fontAlgn="auto" latinLnBrk="0" hangingPunct="1">
              <a:lnSpc>
                <a:spcPct val="80000"/>
              </a:lnSpc>
              <a:spcBef>
                <a:spcPct val="0"/>
              </a:spcBef>
              <a:spcAft>
                <a:spcPts val="600"/>
              </a:spcAft>
              <a:buClrTx/>
              <a:buSzTx/>
              <a:buFontTx/>
              <a:buNone/>
              <a:tabLst/>
              <a:defRPr/>
            </a:pPr>
            <a:r>
              <a:rPr kumimoji="0" lang="en-US" sz="4400" b="0" i="1" u="none" strike="noStrike" kern="1200" cap="all" spc="200" normalizeH="0" baseline="0" noProof="0">
                <a:ln w="0"/>
                <a:solidFill>
                  <a:srgbClr val="FFFFFF"/>
                </a:solidFill>
                <a:effectLst>
                  <a:outerShdw blurRad="38100" dist="19050" dir="2700000" algn="tl" rotWithShape="0">
                    <a:prstClr val="black">
                      <a:alpha val="40000"/>
                    </a:prstClr>
                  </a:outerShdw>
                </a:effectLst>
                <a:uLnTx/>
                <a:uFillTx/>
                <a:latin typeface="Tw Cen MT Condensed" panose="020B0606020104020203"/>
                <a:ea typeface="+mn-ea"/>
                <a:cs typeface="+mn-cs"/>
              </a:rPr>
              <a:t>House of Quality</a:t>
            </a:r>
            <a:endParaRPr kumimoji="0" lang="en-US" sz="4400" b="0" i="0" u="none" strike="noStrike" kern="1200" cap="all" spc="200" normalizeH="0" baseline="0" noProof="0">
              <a:ln w="0"/>
              <a:solidFill>
                <a:srgbClr val="FFFFFF"/>
              </a:solidFill>
              <a:effectLst>
                <a:outerShdw blurRad="38100" dist="19050" dir="2700000" algn="tl" rotWithShape="0">
                  <a:prstClr val="black">
                    <a:alpha val="40000"/>
                  </a:prstClr>
                </a:outerShdw>
              </a:effectLst>
              <a:uLnTx/>
              <a:uFillTx/>
              <a:latin typeface="Tw Cen MT Condensed" panose="020B0606020104020203"/>
              <a:ea typeface="+mn-ea"/>
              <a:cs typeface="+mn-cs"/>
            </a:endParaRPr>
          </a:p>
        </p:txBody>
      </p:sp>
      <p:cxnSp>
        <p:nvCxnSpPr>
          <p:cNvPr id="81" name="Straight Connector 80">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8" name="Immagine 7" descr="C:\Users\Vale\AppData\Local\Microsoft\Windows\INetCache\Content.MSO\EFBAB4FD.tmp">
            <a:extLst>
              <a:ext uri="{FF2B5EF4-FFF2-40B4-BE49-F238E27FC236}">
                <a16:creationId xmlns:a16="http://schemas.microsoft.com/office/drawing/2014/main" id="{0200281C-3595-46F5-9B34-368BBF4E02D6}"/>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096000" y="1129687"/>
            <a:ext cx="5459470" cy="4599602"/>
          </a:xfrm>
          <a:prstGeom prst="rect">
            <a:avLst/>
          </a:prstGeom>
          <a:noFill/>
        </p:spPr>
      </p:pic>
      <p:pic>
        <p:nvPicPr>
          <p:cNvPr id="6" name="Immagine 5">
            <a:extLst>
              <a:ext uri="{FF2B5EF4-FFF2-40B4-BE49-F238E27FC236}">
                <a16:creationId xmlns:a16="http://schemas.microsoft.com/office/drawing/2014/main" id="{35FDBEC5-46F3-43F1-8E3F-37B56FB5174C}"/>
              </a:ext>
            </a:extLst>
          </p:cNvPr>
          <p:cNvPicPr>
            <a:picLocks noChangeAspect="1"/>
          </p:cNvPicPr>
          <p:nvPr/>
        </p:nvPicPr>
        <p:blipFill>
          <a:blip r:embed="rId3"/>
          <a:stretch>
            <a:fillRect/>
          </a:stretch>
        </p:blipFill>
        <p:spPr>
          <a:xfrm>
            <a:off x="10293855" y="74265"/>
            <a:ext cx="1791465" cy="413415"/>
          </a:xfrm>
          <a:prstGeom prst="rect">
            <a:avLst/>
          </a:prstGeom>
        </p:spPr>
      </p:pic>
      <p:pic>
        <p:nvPicPr>
          <p:cNvPr id="1026" name="Picture 2" descr="Politecnico di Torino">
            <a:extLst>
              <a:ext uri="{FF2B5EF4-FFF2-40B4-BE49-F238E27FC236}">
                <a16:creationId xmlns:a16="http://schemas.microsoft.com/office/drawing/2014/main" id="{60FFB841-04CC-45FF-AAEB-B0EBC0A2DF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2B3E8A0B-5853-4E36-9E7A-B734586546DB}"/>
              </a:ext>
            </a:extLst>
          </p:cNvPr>
          <p:cNvSpPr txBox="1"/>
          <p:nvPr/>
        </p:nvSpPr>
        <p:spPr>
          <a:xfrm>
            <a:off x="1103138" y="3303649"/>
            <a:ext cx="4110087"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it-IT" sz="2400" b="1" i="0" u="none" strike="noStrike" kern="1200" cap="none" spc="0" normalizeH="0" baseline="0" noProof="0">
                <a:ln>
                  <a:noFill/>
                </a:ln>
                <a:solidFill>
                  <a:prstClr val="black"/>
                </a:solidFill>
                <a:effectLst/>
                <a:uLnTx/>
                <a:uFillTx/>
                <a:latin typeface="Tw Cen MT" panose="020B0602020104020603"/>
                <a:ea typeface="+mn-ea"/>
                <a:cs typeface="+mn-cs"/>
              </a:rPr>
              <a:t>Product Planning Matrix</a:t>
            </a:r>
          </a:p>
        </p:txBody>
      </p:sp>
    </p:spTree>
    <p:extLst>
      <p:ext uri="{BB962C8B-B14F-4D97-AF65-F5344CB8AC3E}">
        <p14:creationId xmlns:p14="http://schemas.microsoft.com/office/powerpoint/2010/main" val="507785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0" name="Right Triangle 136">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1" name="Rectangle 138">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magine 5">
            <a:extLst>
              <a:ext uri="{FF2B5EF4-FFF2-40B4-BE49-F238E27FC236}">
                <a16:creationId xmlns:a16="http://schemas.microsoft.com/office/drawing/2014/main" id="{35FDBEC5-46F3-43F1-8E3F-37B56FB5174C}"/>
              </a:ext>
            </a:extLst>
          </p:cNvPr>
          <p:cNvPicPr>
            <a:picLocks noChangeAspect="1"/>
          </p:cNvPicPr>
          <p:nvPr/>
        </p:nvPicPr>
        <p:blipFill>
          <a:blip r:embed="rId3"/>
          <a:stretch>
            <a:fillRect/>
          </a:stretch>
        </p:blipFill>
        <p:spPr>
          <a:xfrm>
            <a:off x="10293855" y="74265"/>
            <a:ext cx="1791465" cy="413415"/>
          </a:xfrm>
          <a:prstGeom prst="rect">
            <a:avLst/>
          </a:prstGeom>
        </p:spPr>
      </p:pic>
      <p:pic>
        <p:nvPicPr>
          <p:cNvPr id="1026" name="Picture 2" descr="Politecnico di Torino">
            <a:extLst>
              <a:ext uri="{FF2B5EF4-FFF2-40B4-BE49-F238E27FC236}">
                <a16:creationId xmlns:a16="http://schemas.microsoft.com/office/drawing/2014/main" id="{60FFB841-04CC-45FF-AAEB-B0EBC0A2DF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8" name="Rettangolo 17">
            <a:extLst>
              <a:ext uri="{FF2B5EF4-FFF2-40B4-BE49-F238E27FC236}">
                <a16:creationId xmlns:a16="http://schemas.microsoft.com/office/drawing/2014/main" id="{155B318A-6C29-4DF2-A668-5CC5353D4715}"/>
              </a:ext>
            </a:extLst>
          </p:cNvPr>
          <p:cNvSpPr/>
          <p:nvPr/>
        </p:nvSpPr>
        <p:spPr>
          <a:xfrm>
            <a:off x="2957816" y="0"/>
            <a:ext cx="6557757"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4000" b="0" i="1" u="none" strike="noStrike" kern="1200" cap="none" spc="0" normalizeH="0" baseline="0" noProof="0" err="1">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What</a:t>
            </a:r>
            <a:r>
              <a:rPr kumimoji="0" lang="it-IT" sz="4000" b="0" i="1"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 Customer </a:t>
            </a:r>
            <a:r>
              <a:rPr kumimoji="0" lang="it-IT" sz="4000" b="0" i="1" u="none" strike="noStrike" kern="1200" cap="none" spc="0" normalizeH="0" baseline="0" noProof="0" err="1">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Requirements</a:t>
            </a:r>
            <a:endParaRPr kumimoji="0" lang="it-IT" sz="40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aphicFrame>
        <p:nvGraphicFramePr>
          <p:cNvPr id="2" name="Tabella 1">
            <a:extLst>
              <a:ext uri="{FF2B5EF4-FFF2-40B4-BE49-F238E27FC236}">
                <a16:creationId xmlns:a16="http://schemas.microsoft.com/office/drawing/2014/main" id="{BDB5FADB-BFE3-488C-BF0A-2B4CFC6D7E9F}"/>
              </a:ext>
            </a:extLst>
          </p:cNvPr>
          <p:cNvGraphicFramePr>
            <a:graphicFrameLocks noGrp="1"/>
          </p:cNvGraphicFramePr>
          <p:nvPr/>
        </p:nvGraphicFramePr>
        <p:xfrm>
          <a:off x="1143273" y="980361"/>
          <a:ext cx="9359009" cy="4818024"/>
        </p:xfrm>
        <a:graphic>
          <a:graphicData uri="http://schemas.openxmlformats.org/drawingml/2006/table">
            <a:tbl>
              <a:tblPr>
                <a:tableStyleId>{5C22544A-7EE6-4342-B048-85BDC9FD1C3A}</a:tableStyleId>
              </a:tblPr>
              <a:tblGrid>
                <a:gridCol w="2817808">
                  <a:extLst>
                    <a:ext uri="{9D8B030D-6E8A-4147-A177-3AD203B41FA5}">
                      <a16:colId xmlns:a16="http://schemas.microsoft.com/office/drawing/2014/main" val="4145411426"/>
                    </a:ext>
                  </a:extLst>
                </a:gridCol>
                <a:gridCol w="6541201">
                  <a:extLst>
                    <a:ext uri="{9D8B030D-6E8A-4147-A177-3AD203B41FA5}">
                      <a16:colId xmlns:a16="http://schemas.microsoft.com/office/drawing/2014/main" val="1047480126"/>
                    </a:ext>
                  </a:extLst>
                </a:gridCol>
              </a:tblGrid>
              <a:tr h="267668">
                <a:tc rowSpan="7">
                  <a:txBody>
                    <a:bodyPr/>
                    <a:lstStyle/>
                    <a:p>
                      <a:pPr algn="ctr" fontAlgn="ctr"/>
                      <a:r>
                        <a:rPr lang="it-IT" sz="1200" b="1" i="1" u="none" strike="noStrike" err="1">
                          <a:solidFill>
                            <a:srgbClr val="002060"/>
                          </a:solidFill>
                          <a:effectLst/>
                        </a:rPr>
                        <a:t>Functionality</a:t>
                      </a:r>
                      <a:r>
                        <a:rPr lang="it-IT" sz="1200" b="1" i="1" u="none" strike="noStrike">
                          <a:solidFill>
                            <a:srgbClr val="002060"/>
                          </a:solidFill>
                          <a:effectLst/>
                        </a:rPr>
                        <a:t> </a:t>
                      </a:r>
                      <a:endParaRPr lang="it-IT" sz="1200" b="1" i="1" u="none" strike="noStrike">
                        <a:solidFill>
                          <a:srgbClr val="002060"/>
                        </a:solidFill>
                        <a:effectLst/>
                        <a:latin typeface="Calibri" panose="020F0502020204030204" pitchFamily="34" charset="0"/>
                      </a:endParaRPr>
                    </a:p>
                  </a:txBody>
                  <a:tcPr marL="0" marR="0" marT="0" marB="0" anchor="ctr"/>
                </a:tc>
                <a:tc>
                  <a:txBody>
                    <a:bodyPr/>
                    <a:lstStyle/>
                    <a:p>
                      <a:pPr algn="l" fontAlgn="ctr"/>
                      <a:r>
                        <a:rPr lang="it-IT" sz="1200" u="none" strike="noStrike">
                          <a:effectLst/>
                        </a:rPr>
                        <a:t>Riduzione dell’inquinamento acustico</a:t>
                      </a:r>
                      <a:endParaRPr lang="it-IT" sz="12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551070613"/>
                  </a:ext>
                </a:extLst>
              </a:tr>
              <a:tr h="267668">
                <a:tc vMerge="1">
                  <a:txBody>
                    <a:bodyPr/>
                    <a:lstStyle/>
                    <a:p>
                      <a:endParaRPr lang="it-IT"/>
                    </a:p>
                  </a:txBody>
                  <a:tcPr/>
                </a:tc>
                <a:tc>
                  <a:txBody>
                    <a:bodyPr/>
                    <a:lstStyle/>
                    <a:p>
                      <a:pPr algn="l" fontAlgn="ctr"/>
                      <a:r>
                        <a:rPr lang="it-IT" sz="1200" u="none" strike="noStrike">
                          <a:effectLst/>
                        </a:rPr>
                        <a:t>Miglioramento dell’ambiente di lavoro </a:t>
                      </a:r>
                      <a:endParaRPr lang="it-IT" sz="12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415992046"/>
                  </a:ext>
                </a:extLst>
              </a:tr>
              <a:tr h="267668">
                <a:tc vMerge="1">
                  <a:txBody>
                    <a:bodyPr/>
                    <a:lstStyle/>
                    <a:p>
                      <a:endParaRPr lang="it-IT"/>
                    </a:p>
                  </a:txBody>
                  <a:tcPr/>
                </a:tc>
                <a:tc>
                  <a:txBody>
                    <a:bodyPr/>
                    <a:lstStyle/>
                    <a:p>
                      <a:pPr algn="l" fontAlgn="ctr"/>
                      <a:r>
                        <a:rPr lang="it-IT" sz="1200" u="none" strike="noStrike">
                          <a:effectLst/>
                        </a:rPr>
                        <a:t>Misura dell’inquinamento acustico medio</a:t>
                      </a:r>
                      <a:endParaRPr lang="it-IT" sz="12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835185482"/>
                  </a:ext>
                </a:extLst>
              </a:tr>
              <a:tr h="267668">
                <a:tc vMerge="1">
                  <a:txBody>
                    <a:bodyPr/>
                    <a:lstStyle/>
                    <a:p>
                      <a:endParaRPr lang="it-IT"/>
                    </a:p>
                  </a:txBody>
                  <a:tcPr/>
                </a:tc>
                <a:tc>
                  <a:txBody>
                    <a:bodyPr/>
                    <a:lstStyle/>
                    <a:p>
                      <a:pPr algn="l" fontAlgn="ctr"/>
                      <a:r>
                        <a:rPr lang="it-IT" sz="1200" u="none" strike="noStrike">
                          <a:effectLst/>
                        </a:rPr>
                        <a:t>Aumento della consapevolezza dei dipendenti sul rischio rumore </a:t>
                      </a:r>
                      <a:endParaRPr lang="it-IT" sz="12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925831665"/>
                  </a:ext>
                </a:extLst>
              </a:tr>
              <a:tr h="267668">
                <a:tc vMerge="1">
                  <a:txBody>
                    <a:bodyPr/>
                    <a:lstStyle/>
                    <a:p>
                      <a:endParaRPr lang="it-IT"/>
                    </a:p>
                  </a:txBody>
                  <a:tcPr/>
                </a:tc>
                <a:tc>
                  <a:txBody>
                    <a:bodyPr/>
                    <a:lstStyle/>
                    <a:p>
                      <a:pPr algn="l" fontAlgn="ctr"/>
                      <a:r>
                        <a:rPr lang="it-IT" sz="1200" u="none" strike="noStrike">
                          <a:effectLst/>
                        </a:rPr>
                        <a:t>Aumento della consapevolezza del management sul rischio rumore </a:t>
                      </a:r>
                      <a:endParaRPr lang="it-IT" sz="12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352238820"/>
                  </a:ext>
                </a:extLst>
              </a:tr>
              <a:tr h="267668">
                <a:tc vMerge="1">
                  <a:txBody>
                    <a:bodyPr/>
                    <a:lstStyle/>
                    <a:p>
                      <a:endParaRPr lang="it-IT"/>
                    </a:p>
                  </a:txBody>
                  <a:tcPr/>
                </a:tc>
                <a:tc>
                  <a:txBody>
                    <a:bodyPr/>
                    <a:lstStyle/>
                    <a:p>
                      <a:pPr algn="l" fontAlgn="ctr"/>
                      <a:r>
                        <a:rPr lang="it-IT" sz="1200" u="none" strike="noStrike">
                          <a:effectLst/>
                        </a:rPr>
                        <a:t>Isolamento  del dipendente dall’ambiente esterno </a:t>
                      </a:r>
                      <a:endParaRPr lang="it-IT" sz="12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630051431"/>
                  </a:ext>
                </a:extLst>
              </a:tr>
              <a:tr h="267668">
                <a:tc vMerge="1">
                  <a:txBody>
                    <a:bodyPr/>
                    <a:lstStyle/>
                    <a:p>
                      <a:endParaRPr lang="it-IT"/>
                    </a:p>
                  </a:txBody>
                  <a:tcPr/>
                </a:tc>
                <a:tc>
                  <a:txBody>
                    <a:bodyPr/>
                    <a:lstStyle/>
                    <a:p>
                      <a:pPr algn="l" fontAlgn="ctr"/>
                      <a:r>
                        <a:rPr lang="it-IT" sz="1200" u="none" strike="noStrike">
                          <a:effectLst/>
                        </a:rPr>
                        <a:t>Aumento della produttività del dipendente</a:t>
                      </a:r>
                      <a:endParaRPr lang="it-IT" sz="12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286498134"/>
                  </a:ext>
                </a:extLst>
              </a:tr>
              <a:tr h="267668">
                <a:tc rowSpan="4">
                  <a:txBody>
                    <a:bodyPr/>
                    <a:lstStyle/>
                    <a:p>
                      <a:pPr algn="ctr" fontAlgn="ctr"/>
                      <a:r>
                        <a:rPr lang="it-IT" sz="1200" b="1" i="1" u="none" strike="noStrike" err="1">
                          <a:solidFill>
                            <a:srgbClr val="002060"/>
                          </a:solidFill>
                          <a:effectLst/>
                        </a:rPr>
                        <a:t>Dependability</a:t>
                      </a:r>
                      <a:endParaRPr lang="it-IT" sz="1200" b="1" i="1" u="none" strike="noStrike">
                        <a:solidFill>
                          <a:srgbClr val="002060"/>
                        </a:solidFill>
                        <a:effectLst/>
                        <a:latin typeface="Calibri" panose="020F0502020204030204" pitchFamily="34" charset="0"/>
                      </a:endParaRPr>
                    </a:p>
                  </a:txBody>
                  <a:tcPr marL="0" marR="0" marT="0" marB="0" anchor="ctr"/>
                </a:tc>
                <a:tc>
                  <a:txBody>
                    <a:bodyPr/>
                    <a:lstStyle/>
                    <a:p>
                      <a:pPr algn="l" fontAlgn="ctr"/>
                      <a:r>
                        <a:rPr lang="it-IT" sz="1200" u="none" strike="noStrike">
                          <a:effectLst/>
                        </a:rPr>
                        <a:t>Funzionamento in caso di mancanza di alimentazione elettrica</a:t>
                      </a:r>
                      <a:endParaRPr lang="it-IT" sz="12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212329302"/>
                  </a:ext>
                </a:extLst>
              </a:tr>
              <a:tr h="267668">
                <a:tc vMerge="1">
                  <a:txBody>
                    <a:bodyPr/>
                    <a:lstStyle/>
                    <a:p>
                      <a:endParaRPr lang="it-IT"/>
                    </a:p>
                  </a:txBody>
                  <a:tcPr/>
                </a:tc>
                <a:tc>
                  <a:txBody>
                    <a:bodyPr/>
                    <a:lstStyle/>
                    <a:p>
                      <a:pPr algn="l" fontAlgn="ctr"/>
                      <a:r>
                        <a:rPr lang="it-IT" sz="1200" u="none" strike="noStrike">
                          <a:effectLst/>
                        </a:rPr>
                        <a:t>Visibilità delle anomalie e malfunzionamento</a:t>
                      </a:r>
                      <a:endParaRPr lang="it-IT" sz="12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481407836"/>
                  </a:ext>
                </a:extLst>
              </a:tr>
              <a:tr h="267668">
                <a:tc vMerge="1">
                  <a:txBody>
                    <a:bodyPr/>
                    <a:lstStyle/>
                    <a:p>
                      <a:endParaRPr lang="it-IT"/>
                    </a:p>
                  </a:txBody>
                  <a:tcPr/>
                </a:tc>
                <a:tc>
                  <a:txBody>
                    <a:bodyPr/>
                    <a:lstStyle/>
                    <a:p>
                      <a:pPr algn="l" fontAlgn="ctr"/>
                      <a:r>
                        <a:rPr lang="it-IT" sz="1200" u="none" strike="noStrike">
                          <a:effectLst/>
                        </a:rPr>
                        <a:t>Rispetto della sicurezza dei dipendenti e elevata protezione dei dati (rispetto norme GDPR)</a:t>
                      </a:r>
                      <a:endParaRPr lang="it-IT" sz="12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222180113"/>
                  </a:ext>
                </a:extLst>
              </a:tr>
              <a:tr h="267668">
                <a:tc vMerge="1">
                  <a:txBody>
                    <a:bodyPr/>
                    <a:lstStyle/>
                    <a:p>
                      <a:endParaRPr lang="it-IT"/>
                    </a:p>
                  </a:txBody>
                  <a:tcPr/>
                </a:tc>
                <a:tc>
                  <a:txBody>
                    <a:bodyPr/>
                    <a:lstStyle/>
                    <a:p>
                      <a:pPr algn="l" fontAlgn="ctr"/>
                      <a:r>
                        <a:rPr lang="it-IT" sz="1200" u="none" strike="noStrike">
                          <a:effectLst/>
                        </a:rPr>
                        <a:t>Miglioramento della salute dei dipendenti </a:t>
                      </a:r>
                      <a:endParaRPr lang="it-IT" sz="12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019399849"/>
                  </a:ext>
                </a:extLst>
              </a:tr>
              <a:tr h="267668">
                <a:tc rowSpan="2">
                  <a:txBody>
                    <a:bodyPr/>
                    <a:lstStyle/>
                    <a:p>
                      <a:pPr algn="ctr" fontAlgn="ctr"/>
                      <a:r>
                        <a:rPr lang="it-IT" sz="1200" b="1" i="1" u="none" strike="noStrike">
                          <a:solidFill>
                            <a:srgbClr val="002060"/>
                          </a:solidFill>
                          <a:effectLst/>
                        </a:rPr>
                        <a:t>Aspetti economici</a:t>
                      </a:r>
                      <a:endParaRPr lang="it-IT" sz="1200" b="1" i="1" u="none" strike="noStrike">
                        <a:solidFill>
                          <a:srgbClr val="002060"/>
                        </a:solidFill>
                        <a:effectLst/>
                        <a:latin typeface="Calibri" panose="020F0502020204030204" pitchFamily="34" charset="0"/>
                      </a:endParaRPr>
                    </a:p>
                  </a:txBody>
                  <a:tcPr marL="0" marR="0" marT="0" marB="0" anchor="ctr"/>
                </a:tc>
                <a:tc>
                  <a:txBody>
                    <a:bodyPr/>
                    <a:lstStyle/>
                    <a:p>
                      <a:pPr algn="l" fontAlgn="ctr"/>
                      <a:r>
                        <a:rPr lang="it-IT" sz="1200" u="none" strike="noStrike">
                          <a:effectLst/>
                        </a:rPr>
                        <a:t>Costo dell’acquisto e implementazione del prodotto/servizio contenuto</a:t>
                      </a:r>
                      <a:endParaRPr lang="it-IT" sz="12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562212107"/>
                  </a:ext>
                </a:extLst>
              </a:tr>
              <a:tr h="267668">
                <a:tc vMerge="1">
                  <a:txBody>
                    <a:bodyPr/>
                    <a:lstStyle/>
                    <a:p>
                      <a:endParaRPr lang="it-IT"/>
                    </a:p>
                  </a:txBody>
                  <a:tcPr/>
                </a:tc>
                <a:tc>
                  <a:txBody>
                    <a:bodyPr/>
                    <a:lstStyle/>
                    <a:p>
                      <a:pPr algn="l" fontAlgn="ctr"/>
                      <a:r>
                        <a:rPr lang="it-IT" sz="1200" u="none" strike="noStrike">
                          <a:effectLst/>
                        </a:rPr>
                        <a:t>Costo di manutenzione del prodotto/servizio contenuto </a:t>
                      </a:r>
                      <a:endParaRPr lang="it-IT" sz="12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511759067"/>
                  </a:ext>
                </a:extLst>
              </a:tr>
              <a:tr h="267668">
                <a:tc rowSpan="3">
                  <a:txBody>
                    <a:bodyPr/>
                    <a:lstStyle/>
                    <a:p>
                      <a:pPr algn="ctr" fontAlgn="ctr"/>
                      <a:r>
                        <a:rPr lang="it-IT" sz="1200" b="1" i="1" u="none" strike="noStrike">
                          <a:solidFill>
                            <a:srgbClr val="002060"/>
                          </a:solidFill>
                          <a:effectLst/>
                          <a:latin typeface="Calibri" panose="020F0502020204030204" pitchFamily="34" charset="0"/>
                        </a:rPr>
                        <a:t>Ergonomia</a:t>
                      </a:r>
                    </a:p>
                  </a:txBody>
                  <a:tcPr marL="0" marR="0" marT="0" marB="0" anchor="ctr"/>
                </a:tc>
                <a:tc>
                  <a:txBody>
                    <a:bodyPr/>
                    <a:lstStyle/>
                    <a:p>
                      <a:pPr algn="l" fontAlgn="ctr"/>
                      <a:r>
                        <a:rPr lang="it-IT" sz="1200" u="none" strike="noStrike">
                          <a:effectLst/>
                        </a:rPr>
                        <a:t>Adattabilità all’esigenze dei dipendenti e dell’azienda (personalizzazione/customizzazione prodotto) </a:t>
                      </a:r>
                      <a:endParaRPr lang="it-IT" sz="12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149471784"/>
                  </a:ext>
                </a:extLst>
              </a:tr>
              <a:tr h="267668">
                <a:tc vMerge="1">
                  <a:txBody>
                    <a:bodyPr/>
                    <a:lstStyle/>
                    <a:p>
                      <a:endParaRPr lang="it-IT"/>
                    </a:p>
                  </a:txBody>
                  <a:tcPr/>
                </a:tc>
                <a:tc>
                  <a:txBody>
                    <a:bodyPr/>
                    <a:lstStyle/>
                    <a:p>
                      <a:pPr algn="l" fontAlgn="ctr"/>
                      <a:r>
                        <a:rPr lang="it-IT" sz="1200" u="none" strike="noStrike">
                          <a:effectLst/>
                        </a:rPr>
                        <a:t>Non disturba il dipendente durante lo svolgimento del lavoro</a:t>
                      </a:r>
                      <a:endParaRPr lang="it-IT" sz="12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762556714"/>
                  </a:ext>
                </a:extLst>
              </a:tr>
              <a:tr h="267668">
                <a:tc vMerge="1">
                  <a:txBody>
                    <a:bodyPr/>
                    <a:lstStyle/>
                    <a:p>
                      <a:endParaRPr lang="it-IT"/>
                    </a:p>
                  </a:txBody>
                  <a:tcPr/>
                </a:tc>
                <a:tc>
                  <a:txBody>
                    <a:bodyPr/>
                    <a:lstStyle/>
                    <a:p>
                      <a:pPr algn="l" fontAlgn="ctr"/>
                      <a:r>
                        <a:rPr lang="it-IT" sz="1200" u="none" strike="noStrike">
                          <a:effectLst/>
                        </a:rPr>
                        <a:t>Facilità e scalabilità nella consultazione dei dati </a:t>
                      </a:r>
                      <a:endParaRPr lang="it-IT" sz="12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004934414"/>
                  </a:ext>
                </a:extLst>
              </a:tr>
              <a:tr h="267668">
                <a:tc>
                  <a:txBody>
                    <a:bodyPr/>
                    <a:lstStyle/>
                    <a:p>
                      <a:pPr algn="ctr" fontAlgn="ctr"/>
                      <a:r>
                        <a:rPr lang="it-IT" sz="1200" b="1" i="1" u="none" strike="noStrike">
                          <a:solidFill>
                            <a:srgbClr val="002060"/>
                          </a:solidFill>
                          <a:effectLst/>
                        </a:rPr>
                        <a:t>Ambiente</a:t>
                      </a:r>
                      <a:endParaRPr lang="it-IT" sz="1200" b="1" i="1" u="none" strike="noStrike">
                        <a:solidFill>
                          <a:srgbClr val="002060"/>
                        </a:solidFill>
                        <a:effectLst/>
                        <a:latin typeface="Calibri" panose="020F0502020204030204" pitchFamily="34" charset="0"/>
                      </a:endParaRPr>
                    </a:p>
                  </a:txBody>
                  <a:tcPr marL="0" marR="0" marT="0" marB="0" anchor="ctr"/>
                </a:tc>
                <a:tc>
                  <a:txBody>
                    <a:bodyPr/>
                    <a:lstStyle/>
                    <a:p>
                      <a:pPr algn="l" fontAlgn="ctr"/>
                      <a:r>
                        <a:rPr lang="it-IT" sz="1200" u="none" strike="noStrike">
                          <a:effectLst/>
                        </a:rPr>
                        <a:t>Facilità di installazione </a:t>
                      </a:r>
                      <a:endParaRPr lang="it-IT" sz="12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756416233"/>
                  </a:ext>
                </a:extLst>
              </a:tr>
              <a:tr h="267668">
                <a:tc>
                  <a:txBody>
                    <a:bodyPr/>
                    <a:lstStyle/>
                    <a:p>
                      <a:pPr algn="ctr" fontAlgn="ctr"/>
                      <a:r>
                        <a:rPr lang="it-IT" sz="1200" b="1" i="1" u="none" strike="noStrike">
                          <a:solidFill>
                            <a:srgbClr val="002060"/>
                          </a:solidFill>
                          <a:effectLst/>
                        </a:rPr>
                        <a:t>Aspetti Organizzativi</a:t>
                      </a:r>
                      <a:endParaRPr lang="it-IT" sz="1200" b="1" i="1" u="none" strike="noStrike">
                        <a:solidFill>
                          <a:srgbClr val="002060"/>
                        </a:solidFill>
                        <a:effectLst/>
                        <a:latin typeface="Calibri" panose="020F0502020204030204" pitchFamily="34" charset="0"/>
                      </a:endParaRPr>
                    </a:p>
                  </a:txBody>
                  <a:tcPr marL="0" marR="0" marT="0" marB="0" anchor="ctr"/>
                </a:tc>
                <a:tc>
                  <a:txBody>
                    <a:bodyPr/>
                    <a:lstStyle/>
                    <a:p>
                      <a:pPr algn="l" fontAlgn="ctr"/>
                      <a:r>
                        <a:rPr lang="it-IT" sz="1200" u="none" strike="noStrike">
                          <a:effectLst/>
                        </a:rPr>
                        <a:t>Media scalabilità del prodotto/servizio, ovvero possibilità di implementazione in diversi uffici</a:t>
                      </a:r>
                      <a:endParaRPr lang="it-IT" sz="12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571618988"/>
                  </a:ext>
                </a:extLst>
              </a:tr>
            </a:tbl>
          </a:graphicData>
        </a:graphic>
      </p:graphicFrame>
    </p:spTree>
    <p:extLst>
      <p:ext uri="{BB962C8B-B14F-4D97-AF65-F5344CB8AC3E}">
        <p14:creationId xmlns:p14="http://schemas.microsoft.com/office/powerpoint/2010/main" val="14790841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35FDBEC5-46F3-43F1-8E3F-37B56FB5174C}"/>
              </a:ext>
            </a:extLst>
          </p:cNvPr>
          <p:cNvPicPr>
            <a:picLocks noChangeAspect="1"/>
          </p:cNvPicPr>
          <p:nvPr/>
        </p:nvPicPr>
        <p:blipFill>
          <a:blip r:embed="rId2"/>
          <a:stretch>
            <a:fillRect/>
          </a:stretch>
        </p:blipFill>
        <p:spPr>
          <a:xfrm>
            <a:off x="10293855" y="74265"/>
            <a:ext cx="1791465" cy="413415"/>
          </a:xfrm>
          <a:prstGeom prst="rect">
            <a:avLst/>
          </a:prstGeom>
        </p:spPr>
      </p:pic>
      <p:pic>
        <p:nvPicPr>
          <p:cNvPr id="1026" name="Picture 2" descr="Politecnico di Torino">
            <a:extLst>
              <a:ext uri="{FF2B5EF4-FFF2-40B4-BE49-F238E27FC236}">
                <a16:creationId xmlns:a16="http://schemas.microsoft.com/office/drawing/2014/main" id="{60FFB841-04CC-45FF-AAEB-B0EBC0A2D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1" name="Rettangolo 10">
            <a:extLst>
              <a:ext uri="{FF2B5EF4-FFF2-40B4-BE49-F238E27FC236}">
                <a16:creationId xmlns:a16="http://schemas.microsoft.com/office/drawing/2014/main" id="{B7ABDEDE-333D-49C8-A438-6A45C77A0430}"/>
              </a:ext>
            </a:extLst>
          </p:cNvPr>
          <p:cNvSpPr/>
          <p:nvPr/>
        </p:nvSpPr>
        <p:spPr>
          <a:xfrm>
            <a:off x="4194217" y="-31105"/>
            <a:ext cx="3552512" cy="70788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4000" b="0" i="1"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Modello di Kano</a:t>
            </a:r>
            <a:endParaRPr kumimoji="0" lang="it-IT" sz="40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8" name="Immagine 7" descr="Immagine che contiene testo, mappa&#10;&#10;Descrizione generata automaticamente">
            <a:extLst>
              <a:ext uri="{FF2B5EF4-FFF2-40B4-BE49-F238E27FC236}">
                <a16:creationId xmlns:a16="http://schemas.microsoft.com/office/drawing/2014/main" id="{BE22C320-AEF0-49B4-9CA2-F3F1D887CEED}"/>
              </a:ext>
            </a:extLst>
          </p:cNvPr>
          <p:cNvPicPr/>
          <p:nvPr/>
        </p:nvPicPr>
        <p:blipFill>
          <a:blip r:embed="rId4">
            <a:extLst>
              <a:ext uri="{28A0092B-C50C-407E-A947-70E740481C1C}">
                <a14:useLocalDpi xmlns:a14="http://schemas.microsoft.com/office/drawing/2010/main" val="0"/>
              </a:ext>
            </a:extLst>
          </a:blip>
          <a:stretch>
            <a:fillRect/>
          </a:stretch>
        </p:blipFill>
        <p:spPr>
          <a:xfrm>
            <a:off x="281652" y="1979271"/>
            <a:ext cx="4814131" cy="3089958"/>
          </a:xfrm>
          <a:prstGeom prst="rect">
            <a:avLst/>
          </a:prstGeom>
        </p:spPr>
      </p:pic>
      <p:graphicFrame>
        <p:nvGraphicFramePr>
          <p:cNvPr id="2" name="Tabella 1">
            <a:extLst>
              <a:ext uri="{FF2B5EF4-FFF2-40B4-BE49-F238E27FC236}">
                <a16:creationId xmlns:a16="http://schemas.microsoft.com/office/drawing/2014/main" id="{737C78A7-D450-4491-A238-E7F2F70B0D0B}"/>
              </a:ext>
            </a:extLst>
          </p:cNvPr>
          <p:cNvGraphicFramePr>
            <a:graphicFrameLocks noGrp="1"/>
          </p:cNvGraphicFramePr>
          <p:nvPr/>
        </p:nvGraphicFramePr>
        <p:xfrm>
          <a:off x="5255581" y="676781"/>
          <a:ext cx="6829739" cy="5966572"/>
        </p:xfrm>
        <a:graphic>
          <a:graphicData uri="http://schemas.openxmlformats.org/drawingml/2006/table">
            <a:tbl>
              <a:tblPr firstRow="1" firstCol="1" bandRow="1">
                <a:tableStyleId>{5C22544A-7EE6-4342-B048-85BDC9FD1C3A}</a:tableStyleId>
              </a:tblPr>
              <a:tblGrid>
                <a:gridCol w="787945">
                  <a:extLst>
                    <a:ext uri="{9D8B030D-6E8A-4147-A177-3AD203B41FA5}">
                      <a16:colId xmlns:a16="http://schemas.microsoft.com/office/drawing/2014/main" val="975233811"/>
                    </a:ext>
                  </a:extLst>
                </a:gridCol>
                <a:gridCol w="792279">
                  <a:extLst>
                    <a:ext uri="{9D8B030D-6E8A-4147-A177-3AD203B41FA5}">
                      <a16:colId xmlns:a16="http://schemas.microsoft.com/office/drawing/2014/main" val="3663304591"/>
                    </a:ext>
                  </a:extLst>
                </a:gridCol>
                <a:gridCol w="4155834">
                  <a:extLst>
                    <a:ext uri="{9D8B030D-6E8A-4147-A177-3AD203B41FA5}">
                      <a16:colId xmlns:a16="http://schemas.microsoft.com/office/drawing/2014/main" val="1257764545"/>
                    </a:ext>
                  </a:extLst>
                </a:gridCol>
                <a:gridCol w="1093681">
                  <a:extLst>
                    <a:ext uri="{9D8B030D-6E8A-4147-A177-3AD203B41FA5}">
                      <a16:colId xmlns:a16="http://schemas.microsoft.com/office/drawing/2014/main" val="1949349903"/>
                    </a:ext>
                  </a:extLst>
                </a:gridCol>
              </a:tblGrid>
              <a:tr h="328397">
                <a:tc>
                  <a:txBody>
                    <a:bodyPr/>
                    <a:lstStyle/>
                    <a:p>
                      <a:pPr algn="ctr" fontAlgn="base">
                        <a:lnSpc>
                          <a:spcPct val="107000"/>
                        </a:lnSpc>
                        <a:spcAft>
                          <a:spcPts val="0"/>
                        </a:spcAft>
                      </a:pPr>
                      <a:r>
                        <a:rPr lang="it-IT" sz="1050">
                          <a:effectLst/>
                          <a:latin typeface="Arial Rounded MT Bold" panose="020F0704030504030204" pitchFamily="34" charset="0"/>
                        </a:rPr>
                        <a:t>Importanza relativa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solidFill>
                      <a:schemeClr val="accent1">
                        <a:lumMod val="50000"/>
                      </a:schemeClr>
                    </a:solidFill>
                  </a:tcPr>
                </a:tc>
                <a:tc>
                  <a:txBody>
                    <a:bodyPr/>
                    <a:lstStyle/>
                    <a:p>
                      <a:pPr algn="ctr" fontAlgn="base">
                        <a:lnSpc>
                          <a:spcPct val="107000"/>
                        </a:lnSpc>
                        <a:spcAft>
                          <a:spcPts val="0"/>
                        </a:spcAft>
                      </a:pPr>
                      <a:r>
                        <a:rPr lang="it-IT" sz="1050">
                          <a:effectLst/>
                          <a:latin typeface="Arial Rounded MT Bold" panose="020F0704030504030204" pitchFamily="34" charset="0"/>
                        </a:rPr>
                        <a:t>Importanza assoluta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solidFill>
                      <a:schemeClr val="accent1">
                        <a:lumMod val="50000"/>
                      </a:schemeClr>
                    </a:solidFill>
                  </a:tcPr>
                </a:tc>
                <a:tc>
                  <a:txBody>
                    <a:bodyPr/>
                    <a:lstStyle/>
                    <a:p>
                      <a:pPr fontAlgn="base">
                        <a:lnSpc>
                          <a:spcPct val="107000"/>
                        </a:lnSpc>
                        <a:spcAft>
                          <a:spcPts val="0"/>
                        </a:spcAft>
                      </a:pPr>
                      <a:r>
                        <a:rPr lang="it-IT" sz="1050">
                          <a:effectLst/>
                          <a:latin typeface="Arial Rounded MT Bold" panose="020F0704030504030204" pitchFamily="34" charset="0"/>
                        </a:rPr>
                        <a:t>                                              Requisiti cliente</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solidFill>
                      <a:schemeClr val="accent1">
                        <a:lumMod val="50000"/>
                      </a:schemeClr>
                    </a:solidFill>
                  </a:tcPr>
                </a:tc>
                <a:tc>
                  <a:txBody>
                    <a:bodyPr/>
                    <a:lstStyle/>
                    <a:p>
                      <a:pPr fontAlgn="base">
                        <a:lnSpc>
                          <a:spcPct val="107000"/>
                        </a:lnSpc>
                        <a:spcAft>
                          <a:spcPts val="0"/>
                        </a:spcAft>
                      </a:pPr>
                      <a:r>
                        <a:rPr lang="it-IT" sz="1050">
                          <a:effectLst/>
                          <a:latin typeface="Arial Rounded MT Bold" panose="020F0704030504030204" pitchFamily="34" charset="0"/>
                        </a:rPr>
                        <a:t>Tipologia </a:t>
                      </a:r>
                    </a:p>
                    <a:p>
                      <a:pPr fontAlgn="base">
                        <a:lnSpc>
                          <a:spcPct val="107000"/>
                        </a:lnSpc>
                        <a:spcAft>
                          <a:spcPts val="0"/>
                        </a:spcAft>
                      </a:pPr>
                      <a:r>
                        <a:rPr lang="it-IT" sz="1050">
                          <a:effectLst/>
                          <a:latin typeface="Arial Rounded MT Bold" panose="020F0704030504030204" pitchFamily="34" charset="0"/>
                        </a:rPr>
                        <a:t>Modello Kano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solidFill>
                      <a:schemeClr val="accent1">
                        <a:lumMod val="50000"/>
                      </a:schemeClr>
                    </a:solidFill>
                  </a:tcPr>
                </a:tc>
                <a:extLst>
                  <a:ext uri="{0D108BD9-81ED-4DB2-BD59-A6C34878D82A}">
                    <a16:rowId xmlns:a16="http://schemas.microsoft.com/office/drawing/2014/main" val="4038382734"/>
                  </a:ext>
                </a:extLst>
              </a:tr>
              <a:tr h="305370">
                <a:tc>
                  <a:txBody>
                    <a:bodyPr/>
                    <a:lstStyle/>
                    <a:p>
                      <a:pPr algn="ctr" fontAlgn="base">
                        <a:lnSpc>
                          <a:spcPct val="107000"/>
                        </a:lnSpc>
                        <a:spcAft>
                          <a:spcPts val="0"/>
                        </a:spcAft>
                      </a:pPr>
                      <a:r>
                        <a:rPr lang="it-IT" sz="1050">
                          <a:effectLst/>
                          <a:latin typeface="Arial Rounded MT Bold" panose="020F0704030504030204" pitchFamily="34" charset="0"/>
                        </a:rPr>
                        <a:t>8,8%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5 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fontAlgn="base">
                        <a:lnSpc>
                          <a:spcPct val="107000"/>
                        </a:lnSpc>
                        <a:spcAft>
                          <a:spcPts val="0"/>
                        </a:spcAft>
                      </a:pPr>
                      <a:r>
                        <a:rPr lang="it-IT" sz="1050">
                          <a:effectLst/>
                          <a:latin typeface="Arial Rounded MT Bold" panose="020F0704030504030204" pitchFamily="34" charset="0"/>
                        </a:rPr>
                        <a:t>Riduzione dell’inquinamento acustico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O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749677616"/>
                  </a:ext>
                </a:extLst>
              </a:tr>
              <a:tr h="305370">
                <a:tc>
                  <a:txBody>
                    <a:bodyPr/>
                    <a:lstStyle/>
                    <a:p>
                      <a:pPr algn="ctr" fontAlgn="base">
                        <a:lnSpc>
                          <a:spcPct val="107000"/>
                        </a:lnSpc>
                        <a:spcAft>
                          <a:spcPts val="0"/>
                        </a:spcAft>
                      </a:pPr>
                      <a:r>
                        <a:rPr lang="it-IT" sz="1050">
                          <a:effectLst/>
                          <a:latin typeface="Arial Rounded MT Bold" panose="020F0704030504030204" pitchFamily="34" charset="0"/>
                        </a:rPr>
                        <a:t>8,8%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5 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fontAlgn="base">
                        <a:lnSpc>
                          <a:spcPct val="107000"/>
                        </a:lnSpc>
                        <a:spcAft>
                          <a:spcPts val="0"/>
                        </a:spcAft>
                      </a:pPr>
                      <a:r>
                        <a:rPr lang="it-IT" sz="1050">
                          <a:effectLst/>
                          <a:latin typeface="Arial Rounded MT Bold" panose="020F0704030504030204" pitchFamily="34" charset="0"/>
                        </a:rPr>
                        <a:t>Miglioramento dell’ambiente di lavoro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E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4145749926"/>
                  </a:ext>
                </a:extLst>
              </a:tr>
              <a:tr h="305370">
                <a:tc>
                  <a:txBody>
                    <a:bodyPr/>
                    <a:lstStyle/>
                    <a:p>
                      <a:pPr algn="ctr" fontAlgn="base">
                        <a:lnSpc>
                          <a:spcPct val="107000"/>
                        </a:lnSpc>
                        <a:spcAft>
                          <a:spcPts val="0"/>
                        </a:spcAft>
                      </a:pPr>
                      <a:r>
                        <a:rPr lang="it-IT" sz="1050">
                          <a:effectLst/>
                          <a:latin typeface="Arial Rounded MT Bold" panose="020F0704030504030204" pitchFamily="34" charset="0"/>
                        </a:rPr>
                        <a:t>5,3%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3 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fontAlgn="base">
                        <a:lnSpc>
                          <a:spcPct val="107000"/>
                        </a:lnSpc>
                        <a:spcAft>
                          <a:spcPts val="0"/>
                        </a:spcAft>
                      </a:pPr>
                      <a:r>
                        <a:rPr lang="it-IT" sz="1050">
                          <a:effectLst/>
                          <a:latin typeface="Arial Rounded MT Bold" panose="020F0704030504030204" pitchFamily="34" charset="0"/>
                        </a:rPr>
                        <a:t>Misura dell’inquinamento acustico medio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E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348668729"/>
                  </a:ext>
                </a:extLst>
              </a:tr>
              <a:tr h="328397">
                <a:tc>
                  <a:txBody>
                    <a:bodyPr/>
                    <a:lstStyle/>
                    <a:p>
                      <a:pPr algn="ctr" fontAlgn="base">
                        <a:lnSpc>
                          <a:spcPct val="107000"/>
                        </a:lnSpc>
                        <a:spcAft>
                          <a:spcPts val="0"/>
                        </a:spcAft>
                      </a:pPr>
                      <a:r>
                        <a:rPr lang="it-IT" sz="1050">
                          <a:effectLst/>
                          <a:latin typeface="Arial Rounded MT Bold" panose="020F0704030504030204" pitchFamily="34" charset="0"/>
                        </a:rPr>
                        <a:t>7,0%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4 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fontAlgn="base">
                        <a:lnSpc>
                          <a:spcPct val="107000"/>
                        </a:lnSpc>
                        <a:spcAft>
                          <a:spcPts val="0"/>
                        </a:spcAft>
                      </a:pPr>
                      <a:r>
                        <a:rPr lang="it-IT" sz="1050">
                          <a:effectLst/>
                          <a:latin typeface="Arial Rounded MT Bold" panose="020F0704030504030204" pitchFamily="34" charset="0"/>
                        </a:rPr>
                        <a:t>Aumento della consapevolezza dei dipendenti sul rischio rumore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E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024167947"/>
                  </a:ext>
                </a:extLst>
              </a:tr>
              <a:tr h="328397">
                <a:tc>
                  <a:txBody>
                    <a:bodyPr/>
                    <a:lstStyle/>
                    <a:p>
                      <a:pPr algn="ctr" fontAlgn="base">
                        <a:lnSpc>
                          <a:spcPct val="107000"/>
                        </a:lnSpc>
                        <a:spcAft>
                          <a:spcPts val="0"/>
                        </a:spcAft>
                      </a:pPr>
                      <a:r>
                        <a:rPr lang="it-IT" sz="1050">
                          <a:effectLst/>
                          <a:latin typeface="Arial Rounded MT Bold" panose="020F0704030504030204" pitchFamily="34" charset="0"/>
                        </a:rPr>
                        <a:t>3,5%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2 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fontAlgn="base">
                        <a:lnSpc>
                          <a:spcPct val="107000"/>
                        </a:lnSpc>
                        <a:spcAft>
                          <a:spcPts val="0"/>
                        </a:spcAft>
                      </a:pPr>
                      <a:r>
                        <a:rPr lang="it-IT" sz="1050">
                          <a:effectLst/>
                          <a:latin typeface="Arial Rounded MT Bold" panose="020F0704030504030204" pitchFamily="34" charset="0"/>
                        </a:rPr>
                        <a:t>Aumento della consapevolezza del management sul rischio rumore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E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964975165"/>
                  </a:ext>
                </a:extLst>
              </a:tr>
              <a:tr h="305370">
                <a:tc>
                  <a:txBody>
                    <a:bodyPr/>
                    <a:lstStyle/>
                    <a:p>
                      <a:pPr algn="ctr" fontAlgn="base">
                        <a:lnSpc>
                          <a:spcPct val="107000"/>
                        </a:lnSpc>
                        <a:spcAft>
                          <a:spcPts val="0"/>
                        </a:spcAft>
                      </a:pPr>
                      <a:r>
                        <a:rPr lang="it-IT" sz="1050">
                          <a:effectLst/>
                          <a:latin typeface="Arial Rounded MT Bold" panose="020F0704030504030204" pitchFamily="34" charset="0"/>
                        </a:rPr>
                        <a:t>5,3%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3 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fontAlgn="base">
                        <a:lnSpc>
                          <a:spcPct val="107000"/>
                        </a:lnSpc>
                        <a:spcAft>
                          <a:spcPts val="0"/>
                        </a:spcAft>
                      </a:pPr>
                      <a:r>
                        <a:rPr lang="it-IT" sz="1050">
                          <a:effectLst/>
                          <a:latin typeface="Arial Rounded MT Bold" panose="020F0704030504030204" pitchFamily="34" charset="0"/>
                        </a:rPr>
                        <a:t>Isolamento del dipendente dall’ambiente esterno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O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618193096"/>
                  </a:ext>
                </a:extLst>
              </a:tr>
              <a:tr h="305370">
                <a:tc>
                  <a:txBody>
                    <a:bodyPr/>
                    <a:lstStyle/>
                    <a:p>
                      <a:pPr algn="ctr" fontAlgn="base">
                        <a:lnSpc>
                          <a:spcPct val="107000"/>
                        </a:lnSpc>
                        <a:spcAft>
                          <a:spcPts val="0"/>
                        </a:spcAft>
                      </a:pPr>
                      <a:r>
                        <a:rPr lang="it-IT" sz="1050">
                          <a:effectLst/>
                          <a:latin typeface="Arial Rounded MT Bold" panose="020F0704030504030204" pitchFamily="34" charset="0"/>
                        </a:rPr>
                        <a:t>7,0%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4 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fontAlgn="base">
                        <a:lnSpc>
                          <a:spcPct val="107000"/>
                        </a:lnSpc>
                        <a:spcAft>
                          <a:spcPts val="0"/>
                        </a:spcAft>
                      </a:pPr>
                      <a:r>
                        <a:rPr lang="it-IT" sz="1050">
                          <a:effectLst/>
                          <a:latin typeface="Arial Rounded MT Bold" panose="020F0704030504030204" pitchFamily="34" charset="0"/>
                        </a:rPr>
                        <a:t>Aumento della produttività del dipendente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E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4192536566"/>
                  </a:ext>
                </a:extLst>
              </a:tr>
              <a:tr h="305370">
                <a:tc>
                  <a:txBody>
                    <a:bodyPr/>
                    <a:lstStyle/>
                    <a:p>
                      <a:pPr algn="ctr" fontAlgn="base">
                        <a:lnSpc>
                          <a:spcPct val="107000"/>
                        </a:lnSpc>
                        <a:spcAft>
                          <a:spcPts val="0"/>
                        </a:spcAft>
                      </a:pPr>
                      <a:r>
                        <a:rPr lang="it-IT" sz="1050">
                          <a:effectLst/>
                          <a:latin typeface="Arial Rounded MT Bold" panose="020F0704030504030204" pitchFamily="34" charset="0"/>
                        </a:rPr>
                        <a:t>1,8%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1 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fontAlgn="base">
                        <a:lnSpc>
                          <a:spcPct val="107000"/>
                        </a:lnSpc>
                        <a:spcAft>
                          <a:spcPts val="0"/>
                        </a:spcAft>
                      </a:pPr>
                      <a:r>
                        <a:rPr lang="it-IT" sz="1050">
                          <a:effectLst/>
                          <a:latin typeface="Arial Rounded MT Bold" panose="020F0704030504030204" pitchFamily="34" charset="0"/>
                        </a:rPr>
                        <a:t>Funzionamento in caso di mancanza di alimentazione elettrica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B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74357104"/>
                  </a:ext>
                </a:extLst>
              </a:tr>
              <a:tr h="305370">
                <a:tc>
                  <a:txBody>
                    <a:bodyPr/>
                    <a:lstStyle/>
                    <a:p>
                      <a:pPr algn="ctr" fontAlgn="base">
                        <a:lnSpc>
                          <a:spcPct val="107000"/>
                        </a:lnSpc>
                        <a:spcAft>
                          <a:spcPts val="0"/>
                        </a:spcAft>
                      </a:pPr>
                      <a:r>
                        <a:rPr lang="it-IT" sz="1050">
                          <a:effectLst/>
                          <a:latin typeface="Arial Rounded MT Bold" panose="020F0704030504030204" pitchFamily="34" charset="0"/>
                        </a:rPr>
                        <a:t>3,5%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2 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fontAlgn="base">
                        <a:lnSpc>
                          <a:spcPct val="107000"/>
                        </a:lnSpc>
                        <a:spcAft>
                          <a:spcPts val="0"/>
                        </a:spcAft>
                      </a:pPr>
                      <a:r>
                        <a:rPr lang="it-IT" sz="1050">
                          <a:effectLst/>
                          <a:latin typeface="Arial Rounded MT Bold" panose="020F0704030504030204" pitchFamily="34" charset="0"/>
                        </a:rPr>
                        <a:t>Visibilità delle anomalie e malfunzionamento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B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500521979"/>
                  </a:ext>
                </a:extLst>
              </a:tr>
              <a:tr h="327400">
                <a:tc>
                  <a:txBody>
                    <a:bodyPr/>
                    <a:lstStyle/>
                    <a:p>
                      <a:pPr algn="ctr" fontAlgn="base">
                        <a:lnSpc>
                          <a:spcPct val="107000"/>
                        </a:lnSpc>
                        <a:spcAft>
                          <a:spcPts val="0"/>
                        </a:spcAft>
                      </a:pPr>
                      <a:r>
                        <a:rPr lang="it-IT" sz="1050">
                          <a:effectLst/>
                          <a:latin typeface="Arial Rounded MT Bold" panose="020F0704030504030204" pitchFamily="34" charset="0"/>
                        </a:rPr>
                        <a:t>7,0%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4 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fontAlgn="base">
                        <a:lnSpc>
                          <a:spcPct val="107000"/>
                        </a:lnSpc>
                        <a:spcAft>
                          <a:spcPts val="0"/>
                        </a:spcAft>
                      </a:pPr>
                      <a:r>
                        <a:rPr lang="it-IT" sz="1050">
                          <a:effectLst/>
                          <a:latin typeface="Arial Rounded MT Bold" panose="020F0704030504030204" pitchFamily="34" charset="0"/>
                        </a:rPr>
                        <a:t>Rispetto della sicurezza dei dipendenti e elevata protezione dei dati (rispetto norme GDPR)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B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4087867382"/>
                  </a:ext>
                </a:extLst>
              </a:tr>
              <a:tr h="305370">
                <a:tc>
                  <a:txBody>
                    <a:bodyPr/>
                    <a:lstStyle/>
                    <a:p>
                      <a:pPr algn="ctr" fontAlgn="base">
                        <a:lnSpc>
                          <a:spcPct val="107000"/>
                        </a:lnSpc>
                        <a:spcAft>
                          <a:spcPts val="0"/>
                        </a:spcAft>
                      </a:pPr>
                      <a:r>
                        <a:rPr lang="it-IT" sz="1050">
                          <a:effectLst/>
                          <a:latin typeface="Arial Rounded MT Bold" panose="020F0704030504030204" pitchFamily="34" charset="0"/>
                        </a:rPr>
                        <a:t>8,8%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5 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fontAlgn="base">
                        <a:lnSpc>
                          <a:spcPct val="107000"/>
                        </a:lnSpc>
                        <a:spcAft>
                          <a:spcPts val="0"/>
                        </a:spcAft>
                      </a:pPr>
                      <a:r>
                        <a:rPr lang="it-IT" sz="1050">
                          <a:effectLst/>
                          <a:latin typeface="Arial Rounded MT Bold" panose="020F0704030504030204" pitchFamily="34" charset="0"/>
                        </a:rPr>
                        <a:t>Miglioramento della salute dei dipendenti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O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086408042"/>
                  </a:ext>
                </a:extLst>
              </a:tr>
              <a:tr h="328397">
                <a:tc>
                  <a:txBody>
                    <a:bodyPr/>
                    <a:lstStyle/>
                    <a:p>
                      <a:pPr algn="ctr" fontAlgn="base">
                        <a:lnSpc>
                          <a:spcPct val="107000"/>
                        </a:lnSpc>
                        <a:spcAft>
                          <a:spcPts val="0"/>
                        </a:spcAft>
                      </a:pPr>
                      <a:r>
                        <a:rPr lang="it-IT" sz="1050">
                          <a:effectLst/>
                          <a:latin typeface="Arial Rounded MT Bold" panose="020F0704030504030204" pitchFamily="34" charset="0"/>
                        </a:rPr>
                        <a:t>7,0%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4 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fontAlgn="base">
                        <a:lnSpc>
                          <a:spcPct val="107000"/>
                        </a:lnSpc>
                        <a:spcAft>
                          <a:spcPts val="0"/>
                        </a:spcAft>
                      </a:pPr>
                      <a:r>
                        <a:rPr lang="it-IT" sz="1050">
                          <a:effectLst/>
                          <a:latin typeface="Arial Rounded MT Bold" panose="020F0704030504030204" pitchFamily="34" charset="0"/>
                        </a:rPr>
                        <a:t>Costo dell’acquisto e implementazione del prodotto/servizio contenuto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O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4198358155"/>
                  </a:ext>
                </a:extLst>
              </a:tr>
              <a:tr h="305370">
                <a:tc>
                  <a:txBody>
                    <a:bodyPr/>
                    <a:lstStyle/>
                    <a:p>
                      <a:pPr algn="ctr" fontAlgn="base">
                        <a:lnSpc>
                          <a:spcPct val="107000"/>
                        </a:lnSpc>
                        <a:spcAft>
                          <a:spcPts val="0"/>
                        </a:spcAft>
                      </a:pPr>
                      <a:r>
                        <a:rPr lang="it-IT" sz="1050">
                          <a:effectLst/>
                          <a:latin typeface="Arial Rounded MT Bold" panose="020F0704030504030204" pitchFamily="34" charset="0"/>
                        </a:rPr>
                        <a:t>5,3%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3 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fontAlgn="base">
                        <a:lnSpc>
                          <a:spcPct val="107000"/>
                        </a:lnSpc>
                        <a:spcAft>
                          <a:spcPts val="0"/>
                        </a:spcAft>
                      </a:pPr>
                      <a:r>
                        <a:rPr lang="it-IT" sz="1050">
                          <a:effectLst/>
                          <a:latin typeface="Arial Rounded MT Bold" panose="020F0704030504030204" pitchFamily="34" charset="0"/>
                        </a:rPr>
                        <a:t>Costo di manutenzione del prodotto/servizio contenuto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O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666636211"/>
                  </a:ext>
                </a:extLst>
              </a:tr>
              <a:tr h="328397">
                <a:tc>
                  <a:txBody>
                    <a:bodyPr/>
                    <a:lstStyle/>
                    <a:p>
                      <a:pPr algn="ctr" fontAlgn="base">
                        <a:lnSpc>
                          <a:spcPct val="107000"/>
                        </a:lnSpc>
                        <a:spcAft>
                          <a:spcPts val="0"/>
                        </a:spcAft>
                      </a:pPr>
                      <a:r>
                        <a:rPr lang="it-IT" sz="1050">
                          <a:effectLst/>
                          <a:latin typeface="Arial Rounded MT Bold" panose="020F0704030504030204" pitchFamily="34" charset="0"/>
                        </a:rPr>
                        <a:t>5,3%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3 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fontAlgn="base">
                        <a:lnSpc>
                          <a:spcPct val="107000"/>
                        </a:lnSpc>
                        <a:spcAft>
                          <a:spcPts val="0"/>
                        </a:spcAft>
                      </a:pPr>
                      <a:r>
                        <a:rPr lang="it-IT" sz="1050">
                          <a:effectLst/>
                          <a:latin typeface="Arial Rounded MT Bold" panose="020F0704030504030204" pitchFamily="34" charset="0"/>
                        </a:rPr>
                        <a:t>Adattabilità all’esigenze dei dipendenti e dell’azienda (personalizzazione/customizzazione prodotto)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O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4186717207"/>
                  </a:ext>
                </a:extLst>
              </a:tr>
              <a:tr h="305370">
                <a:tc>
                  <a:txBody>
                    <a:bodyPr/>
                    <a:lstStyle/>
                    <a:p>
                      <a:pPr algn="ctr" fontAlgn="base">
                        <a:lnSpc>
                          <a:spcPct val="107000"/>
                        </a:lnSpc>
                        <a:spcAft>
                          <a:spcPts val="0"/>
                        </a:spcAft>
                      </a:pPr>
                      <a:r>
                        <a:rPr lang="it-IT" sz="1050">
                          <a:effectLst/>
                          <a:latin typeface="Arial Rounded MT Bold" panose="020F0704030504030204" pitchFamily="34" charset="0"/>
                        </a:rPr>
                        <a:t>7,0%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4 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fontAlgn="base">
                        <a:lnSpc>
                          <a:spcPct val="107000"/>
                        </a:lnSpc>
                        <a:spcAft>
                          <a:spcPts val="0"/>
                        </a:spcAft>
                      </a:pPr>
                      <a:r>
                        <a:rPr lang="it-IT" sz="1050">
                          <a:effectLst/>
                          <a:latin typeface="Arial Rounded MT Bold" panose="020F0704030504030204" pitchFamily="34" charset="0"/>
                        </a:rPr>
                        <a:t>Non disturba il dipendente durante lo svolgimento del lavoro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O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365937637"/>
                  </a:ext>
                </a:extLst>
              </a:tr>
              <a:tr h="305370">
                <a:tc>
                  <a:txBody>
                    <a:bodyPr/>
                    <a:lstStyle/>
                    <a:p>
                      <a:pPr algn="ctr" fontAlgn="base">
                        <a:lnSpc>
                          <a:spcPct val="107000"/>
                        </a:lnSpc>
                        <a:spcAft>
                          <a:spcPts val="0"/>
                        </a:spcAft>
                      </a:pPr>
                      <a:r>
                        <a:rPr lang="it-IT" sz="1050">
                          <a:effectLst/>
                          <a:latin typeface="Arial Rounded MT Bold" panose="020F0704030504030204" pitchFamily="34" charset="0"/>
                        </a:rPr>
                        <a:t>1,8%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1 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fontAlgn="base">
                        <a:lnSpc>
                          <a:spcPct val="107000"/>
                        </a:lnSpc>
                        <a:spcAft>
                          <a:spcPts val="0"/>
                        </a:spcAft>
                      </a:pPr>
                      <a:r>
                        <a:rPr lang="it-IT" sz="1050">
                          <a:effectLst/>
                          <a:latin typeface="Arial Rounded MT Bold" panose="020F0704030504030204" pitchFamily="34" charset="0"/>
                        </a:rPr>
                        <a:t>Facilità e scalabilità nella consultazione dei dati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E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432251002"/>
                  </a:ext>
                </a:extLst>
              </a:tr>
              <a:tr h="305370">
                <a:tc>
                  <a:txBody>
                    <a:bodyPr/>
                    <a:lstStyle/>
                    <a:p>
                      <a:pPr algn="ctr" fontAlgn="base">
                        <a:lnSpc>
                          <a:spcPct val="107000"/>
                        </a:lnSpc>
                        <a:spcAft>
                          <a:spcPts val="0"/>
                        </a:spcAft>
                      </a:pPr>
                      <a:r>
                        <a:rPr lang="it-IT" sz="1050">
                          <a:effectLst/>
                          <a:latin typeface="Arial Rounded MT Bold" panose="020F0704030504030204" pitchFamily="34" charset="0"/>
                        </a:rPr>
                        <a:t>3,5%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2 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fontAlgn="base">
                        <a:lnSpc>
                          <a:spcPct val="107000"/>
                        </a:lnSpc>
                        <a:spcAft>
                          <a:spcPts val="0"/>
                        </a:spcAft>
                      </a:pPr>
                      <a:r>
                        <a:rPr lang="it-IT" sz="1050">
                          <a:effectLst/>
                          <a:latin typeface="Arial Rounded MT Bold" panose="020F0704030504030204" pitchFamily="34" charset="0"/>
                        </a:rPr>
                        <a:t>Facilità di installazione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O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311085942"/>
                  </a:ext>
                </a:extLst>
              </a:tr>
              <a:tr h="328397">
                <a:tc>
                  <a:txBody>
                    <a:bodyPr/>
                    <a:lstStyle/>
                    <a:p>
                      <a:pPr algn="ctr" fontAlgn="base">
                        <a:lnSpc>
                          <a:spcPct val="107000"/>
                        </a:lnSpc>
                        <a:spcAft>
                          <a:spcPts val="0"/>
                        </a:spcAft>
                      </a:pPr>
                      <a:r>
                        <a:rPr lang="it-IT" sz="1050">
                          <a:effectLst/>
                          <a:latin typeface="Arial Rounded MT Bold" panose="020F0704030504030204" pitchFamily="34" charset="0"/>
                        </a:rPr>
                        <a:t>3,5%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2 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fontAlgn="base">
                        <a:lnSpc>
                          <a:spcPct val="107000"/>
                        </a:lnSpc>
                        <a:spcAft>
                          <a:spcPts val="0"/>
                        </a:spcAft>
                      </a:pPr>
                      <a:r>
                        <a:rPr lang="it-IT" sz="1050">
                          <a:effectLst/>
                          <a:latin typeface="Arial Rounded MT Bold" panose="020F0704030504030204" pitchFamily="34" charset="0"/>
                        </a:rPr>
                        <a:t>Media scalabilità del prodotto/servizio, ovvero possibilità di implementazione in diversi uffici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0"/>
                        </a:spcAft>
                      </a:pPr>
                      <a:r>
                        <a:rPr lang="it-IT" sz="1050">
                          <a:effectLst/>
                          <a:latin typeface="Arial Rounded MT Bold" panose="020F0704030504030204" pitchFamily="34" charset="0"/>
                        </a:rPr>
                        <a:t>O </a:t>
                      </a:r>
                      <a:endParaRPr lang="it-IT" sz="1050">
                        <a:effectLst/>
                        <a:latin typeface="Arial Rounded MT Bold" panose="020F07040305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935860472"/>
                  </a:ext>
                </a:extLst>
              </a:tr>
            </a:tbl>
          </a:graphicData>
        </a:graphic>
      </p:graphicFrame>
    </p:spTree>
    <p:extLst>
      <p:ext uri="{BB962C8B-B14F-4D97-AF65-F5344CB8AC3E}">
        <p14:creationId xmlns:p14="http://schemas.microsoft.com/office/powerpoint/2010/main" val="1558549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id="{B7ABDEDE-333D-49C8-A438-6A45C77A0430}"/>
              </a:ext>
            </a:extLst>
          </p:cNvPr>
          <p:cNvSpPr/>
          <p:nvPr/>
        </p:nvSpPr>
        <p:spPr>
          <a:xfrm>
            <a:off x="3324665" y="-73137"/>
            <a:ext cx="6969189" cy="1297115"/>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90000"/>
              </a:lnSpc>
              <a:spcBef>
                <a:spcPct val="0"/>
              </a:spcBef>
              <a:spcAft>
                <a:spcPts val="600"/>
              </a:spcAft>
              <a:buClrTx/>
              <a:buSzTx/>
              <a:buFontTx/>
              <a:buNone/>
              <a:tabLst/>
              <a:defRPr/>
            </a:pPr>
            <a:r>
              <a:rPr kumimoji="0" lang="en-US" sz="4100" b="0" i="1" u="none" strike="noStrike" kern="1200" cap="none" spc="0" normalizeH="0" baseline="0" noProof="0">
                <a:ln w="0"/>
                <a:solidFill>
                  <a:srgbClr val="000000"/>
                </a:solidFill>
                <a:effectLst>
                  <a:outerShdw blurRad="38100" dist="19050" dir="2700000" algn="tl" rotWithShape="0">
                    <a:prstClr val="black">
                      <a:alpha val="40000"/>
                    </a:prstClr>
                  </a:outerShdw>
                </a:effectLst>
                <a:uLnTx/>
                <a:uFillTx/>
                <a:latin typeface="Calibri Light" panose="020F0302020204030204"/>
                <a:ea typeface="+mn-ea"/>
                <a:cs typeface="+mn-cs"/>
              </a:rPr>
              <a:t>How: Functional requirements</a:t>
            </a:r>
            <a:endParaRPr kumimoji="0" lang="en-US" sz="4100" b="0" i="0" u="none" strike="noStrike" kern="1200" cap="none" spc="0" normalizeH="0" baseline="0" noProof="0">
              <a:ln w="0"/>
              <a:solidFill>
                <a:srgbClr val="000000"/>
              </a:solidFill>
              <a:effectLst>
                <a:outerShdw blurRad="38100" dist="19050" dir="2700000" algn="tl" rotWithShape="0">
                  <a:prstClr val="black">
                    <a:alpha val="40000"/>
                  </a:prstClr>
                </a:outerShdw>
              </a:effectLst>
              <a:uLnTx/>
              <a:uFillTx/>
              <a:latin typeface="Calibri Light" panose="020F0302020204030204"/>
              <a:ea typeface="+mn-ea"/>
              <a:cs typeface="+mn-cs"/>
            </a:endParaRPr>
          </a:p>
        </p:txBody>
      </p:sp>
      <p:pic>
        <p:nvPicPr>
          <p:cNvPr id="70" name="Graphic 69">
            <a:extLst>
              <a:ext uri="{FF2B5EF4-FFF2-40B4-BE49-F238E27FC236}">
                <a16:creationId xmlns:a16="http://schemas.microsoft.com/office/drawing/2014/main" id="{8838D92C-16C4-4A42-A156-315F713076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9063" y="2791273"/>
            <a:ext cx="3325564" cy="3163551"/>
          </a:xfrm>
          <a:custGeom>
            <a:avLst/>
            <a:gdLst/>
            <a:ahLst/>
            <a:cxnLst/>
            <a:rect l="l" t="t" r="r" b="b"/>
            <a:pathLst>
              <a:path w="4141760" h="4377846">
                <a:moveTo>
                  <a:pt x="0" y="0"/>
                </a:moveTo>
                <a:lnTo>
                  <a:pt x="4141760" y="0"/>
                </a:lnTo>
                <a:lnTo>
                  <a:pt x="4141760" y="4377846"/>
                </a:lnTo>
                <a:lnTo>
                  <a:pt x="0" y="4377846"/>
                </a:lnTo>
                <a:close/>
              </a:path>
            </a:pathLst>
          </a:custGeom>
        </p:spPr>
      </p:pic>
      <p:pic>
        <p:nvPicPr>
          <p:cNvPr id="1026" name="Picture 2" descr="Politecnico di Torino">
            <a:extLst>
              <a:ext uri="{FF2B5EF4-FFF2-40B4-BE49-F238E27FC236}">
                <a16:creationId xmlns:a16="http://schemas.microsoft.com/office/drawing/2014/main" id="{60FFB841-04CC-45FF-AAEB-B0EBC0A2DF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32ED89CF-BBD7-4A24-88A0-FE30AE114545}"/>
              </a:ext>
            </a:extLst>
          </p:cNvPr>
          <p:cNvSpPr txBox="1"/>
          <p:nvPr/>
        </p:nvSpPr>
        <p:spPr>
          <a:xfrm>
            <a:off x="1942434" y="1408643"/>
            <a:ext cx="230014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it-IT" sz="2400" b="1" i="1" u="none" strike="noStrike" kern="1200" cap="none" spc="0" normalizeH="0" baseline="0" noProof="0">
                <a:ln>
                  <a:noFill/>
                </a:ln>
                <a:solidFill>
                  <a:prstClr val="black"/>
                </a:solidFill>
                <a:effectLst/>
                <a:uLnTx/>
                <a:uFillTx/>
                <a:latin typeface="Calibri" panose="020F0502020204030204"/>
                <a:ea typeface="+mn-ea"/>
                <a:cs typeface="+mn-cs"/>
              </a:rPr>
              <a:t>Requisiti cliente </a:t>
            </a:r>
          </a:p>
        </p:txBody>
      </p:sp>
      <p:sp>
        <p:nvSpPr>
          <p:cNvPr id="8" name="CasellaDiTesto 7">
            <a:extLst>
              <a:ext uri="{FF2B5EF4-FFF2-40B4-BE49-F238E27FC236}">
                <a16:creationId xmlns:a16="http://schemas.microsoft.com/office/drawing/2014/main" id="{54F0649E-8D1D-4E3A-BEDB-32563190AD11}"/>
              </a:ext>
            </a:extLst>
          </p:cNvPr>
          <p:cNvSpPr txBox="1"/>
          <p:nvPr/>
        </p:nvSpPr>
        <p:spPr>
          <a:xfrm>
            <a:off x="8538393" y="1223978"/>
            <a:ext cx="4326904"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it-IT" sz="2400" b="1" i="1" u="none" strike="noStrike" kern="1200" cap="none" spc="0" normalizeH="0" baseline="0" noProof="0">
                <a:ln>
                  <a:noFill/>
                </a:ln>
                <a:solidFill>
                  <a:prstClr val="black"/>
                </a:solidFill>
                <a:effectLst/>
                <a:uLnTx/>
                <a:uFillTx/>
                <a:latin typeface="Calibri" panose="020F0502020204030204"/>
                <a:ea typeface="+mn-ea"/>
                <a:cs typeface="+mn-cs"/>
              </a:rPr>
              <a:t>Caratteristiche tecniche misurabili e controllabili</a:t>
            </a:r>
          </a:p>
        </p:txBody>
      </p:sp>
      <p:sp>
        <p:nvSpPr>
          <p:cNvPr id="9" name="Freccia destra con strisce 8">
            <a:extLst>
              <a:ext uri="{FF2B5EF4-FFF2-40B4-BE49-F238E27FC236}">
                <a16:creationId xmlns:a16="http://schemas.microsoft.com/office/drawing/2014/main" id="{A02B2EF2-0225-48D2-A10D-F18C0EDB6F1A}"/>
              </a:ext>
            </a:extLst>
          </p:cNvPr>
          <p:cNvSpPr/>
          <p:nvPr/>
        </p:nvSpPr>
        <p:spPr>
          <a:xfrm>
            <a:off x="4324272" y="1223978"/>
            <a:ext cx="4037303" cy="830997"/>
          </a:xfrm>
          <a:prstGeom prst="stripedRightArrow">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6" name="Tabella 15">
            <a:extLst>
              <a:ext uri="{FF2B5EF4-FFF2-40B4-BE49-F238E27FC236}">
                <a16:creationId xmlns:a16="http://schemas.microsoft.com/office/drawing/2014/main" id="{FE96B797-0DA4-41C2-B1E4-CBA0C5F3904C}"/>
              </a:ext>
            </a:extLst>
          </p:cNvPr>
          <p:cNvGraphicFramePr>
            <a:graphicFrameLocks noGrp="1"/>
          </p:cNvGraphicFramePr>
          <p:nvPr/>
        </p:nvGraphicFramePr>
        <p:xfrm>
          <a:off x="106681" y="2356701"/>
          <a:ext cx="9159865" cy="4212477"/>
        </p:xfrm>
        <a:graphic>
          <a:graphicData uri="http://schemas.openxmlformats.org/drawingml/2006/table">
            <a:tbl>
              <a:tblPr>
                <a:tableStyleId>{5C22544A-7EE6-4342-B048-85BDC9FD1C3A}</a:tableStyleId>
              </a:tblPr>
              <a:tblGrid>
                <a:gridCol w="704605">
                  <a:extLst>
                    <a:ext uri="{9D8B030D-6E8A-4147-A177-3AD203B41FA5}">
                      <a16:colId xmlns:a16="http://schemas.microsoft.com/office/drawing/2014/main" val="448545402"/>
                    </a:ext>
                  </a:extLst>
                </a:gridCol>
                <a:gridCol w="704605">
                  <a:extLst>
                    <a:ext uri="{9D8B030D-6E8A-4147-A177-3AD203B41FA5}">
                      <a16:colId xmlns:a16="http://schemas.microsoft.com/office/drawing/2014/main" val="299041840"/>
                    </a:ext>
                  </a:extLst>
                </a:gridCol>
                <a:gridCol w="704605">
                  <a:extLst>
                    <a:ext uri="{9D8B030D-6E8A-4147-A177-3AD203B41FA5}">
                      <a16:colId xmlns:a16="http://schemas.microsoft.com/office/drawing/2014/main" val="1926867957"/>
                    </a:ext>
                  </a:extLst>
                </a:gridCol>
                <a:gridCol w="704605">
                  <a:extLst>
                    <a:ext uri="{9D8B030D-6E8A-4147-A177-3AD203B41FA5}">
                      <a16:colId xmlns:a16="http://schemas.microsoft.com/office/drawing/2014/main" val="2952302233"/>
                    </a:ext>
                  </a:extLst>
                </a:gridCol>
                <a:gridCol w="704605">
                  <a:extLst>
                    <a:ext uri="{9D8B030D-6E8A-4147-A177-3AD203B41FA5}">
                      <a16:colId xmlns:a16="http://schemas.microsoft.com/office/drawing/2014/main" val="740817525"/>
                    </a:ext>
                  </a:extLst>
                </a:gridCol>
                <a:gridCol w="704605">
                  <a:extLst>
                    <a:ext uri="{9D8B030D-6E8A-4147-A177-3AD203B41FA5}">
                      <a16:colId xmlns:a16="http://schemas.microsoft.com/office/drawing/2014/main" val="3003712545"/>
                    </a:ext>
                  </a:extLst>
                </a:gridCol>
                <a:gridCol w="704605">
                  <a:extLst>
                    <a:ext uri="{9D8B030D-6E8A-4147-A177-3AD203B41FA5}">
                      <a16:colId xmlns:a16="http://schemas.microsoft.com/office/drawing/2014/main" val="2249177216"/>
                    </a:ext>
                  </a:extLst>
                </a:gridCol>
                <a:gridCol w="704605">
                  <a:extLst>
                    <a:ext uri="{9D8B030D-6E8A-4147-A177-3AD203B41FA5}">
                      <a16:colId xmlns:a16="http://schemas.microsoft.com/office/drawing/2014/main" val="3353418437"/>
                    </a:ext>
                  </a:extLst>
                </a:gridCol>
                <a:gridCol w="704605">
                  <a:extLst>
                    <a:ext uri="{9D8B030D-6E8A-4147-A177-3AD203B41FA5}">
                      <a16:colId xmlns:a16="http://schemas.microsoft.com/office/drawing/2014/main" val="2140267432"/>
                    </a:ext>
                  </a:extLst>
                </a:gridCol>
                <a:gridCol w="704605">
                  <a:extLst>
                    <a:ext uri="{9D8B030D-6E8A-4147-A177-3AD203B41FA5}">
                      <a16:colId xmlns:a16="http://schemas.microsoft.com/office/drawing/2014/main" val="976254315"/>
                    </a:ext>
                  </a:extLst>
                </a:gridCol>
                <a:gridCol w="704605">
                  <a:extLst>
                    <a:ext uri="{9D8B030D-6E8A-4147-A177-3AD203B41FA5}">
                      <a16:colId xmlns:a16="http://schemas.microsoft.com/office/drawing/2014/main" val="1371361719"/>
                    </a:ext>
                  </a:extLst>
                </a:gridCol>
                <a:gridCol w="704605">
                  <a:extLst>
                    <a:ext uri="{9D8B030D-6E8A-4147-A177-3AD203B41FA5}">
                      <a16:colId xmlns:a16="http://schemas.microsoft.com/office/drawing/2014/main" val="3187894218"/>
                    </a:ext>
                  </a:extLst>
                </a:gridCol>
                <a:gridCol w="704605">
                  <a:extLst>
                    <a:ext uri="{9D8B030D-6E8A-4147-A177-3AD203B41FA5}">
                      <a16:colId xmlns:a16="http://schemas.microsoft.com/office/drawing/2014/main" val="890255998"/>
                    </a:ext>
                  </a:extLst>
                </a:gridCol>
              </a:tblGrid>
              <a:tr h="4212477">
                <a:tc>
                  <a:txBody>
                    <a:bodyPr/>
                    <a:lstStyle/>
                    <a:p>
                      <a:pPr algn="ctr" fontAlgn="ctr"/>
                      <a:r>
                        <a:rPr lang="it-IT" sz="1400" b="1" u="none" strike="noStrike">
                          <a:effectLst/>
                        </a:rPr>
                        <a:t>Modalità di riduzione dell’inquinamento acustico</a:t>
                      </a:r>
                      <a:endParaRPr lang="it-IT" sz="1400" b="1" i="0" u="none" strike="noStrike">
                        <a:solidFill>
                          <a:srgbClr val="000000"/>
                        </a:solidFill>
                        <a:effectLst/>
                        <a:latin typeface="Calibri" panose="020F0502020204030204" pitchFamily="34" charset="0"/>
                      </a:endParaRPr>
                    </a:p>
                  </a:txBody>
                  <a:tcPr marL="0" marR="0" marT="0" marB="0" vert="vert270" anchor="ctr"/>
                </a:tc>
                <a:tc>
                  <a:txBody>
                    <a:bodyPr/>
                    <a:lstStyle/>
                    <a:p>
                      <a:pPr algn="ctr" fontAlgn="ctr"/>
                      <a:r>
                        <a:rPr lang="it-IT" sz="1400" b="1" u="none" strike="noStrike">
                          <a:effectLst/>
                        </a:rPr>
                        <a:t>Modalità di isolamento</a:t>
                      </a:r>
                      <a:endParaRPr lang="it-IT" sz="1400" b="1" i="0" u="none" strike="noStrike">
                        <a:solidFill>
                          <a:srgbClr val="000000"/>
                        </a:solidFill>
                        <a:effectLst/>
                        <a:latin typeface="Calibri" panose="020F0502020204030204" pitchFamily="34" charset="0"/>
                      </a:endParaRPr>
                    </a:p>
                  </a:txBody>
                  <a:tcPr marL="0" marR="0" marT="0" marB="0" vert="vert270" anchor="ctr"/>
                </a:tc>
                <a:tc>
                  <a:txBody>
                    <a:bodyPr/>
                    <a:lstStyle/>
                    <a:p>
                      <a:pPr algn="ctr" fontAlgn="ctr"/>
                      <a:r>
                        <a:rPr lang="it-IT" sz="1400" b="1" u="none" strike="noStrike">
                          <a:effectLst/>
                        </a:rPr>
                        <a:t>Possibilità di misurare l’inquinamento acustico medio</a:t>
                      </a:r>
                      <a:endParaRPr lang="it-IT" sz="1400" b="1" i="0" u="none" strike="noStrike">
                        <a:solidFill>
                          <a:srgbClr val="000000"/>
                        </a:solidFill>
                        <a:effectLst/>
                        <a:latin typeface="Calibri" panose="020F0502020204030204" pitchFamily="34" charset="0"/>
                      </a:endParaRPr>
                    </a:p>
                  </a:txBody>
                  <a:tcPr marL="0" marR="0" marT="0" marB="0" vert="vert270" anchor="ctr"/>
                </a:tc>
                <a:tc>
                  <a:txBody>
                    <a:bodyPr/>
                    <a:lstStyle/>
                    <a:p>
                      <a:pPr algn="ctr" fontAlgn="ctr"/>
                      <a:r>
                        <a:rPr lang="it-IT" sz="1400" b="1" u="none" strike="noStrike">
                          <a:effectLst/>
                        </a:rPr>
                        <a:t>Possibilità di consultare i dati sull'inquinamento acustico</a:t>
                      </a:r>
                      <a:endParaRPr lang="it-IT" sz="1400" b="1" i="0" u="none" strike="noStrike">
                        <a:solidFill>
                          <a:srgbClr val="000000"/>
                        </a:solidFill>
                        <a:effectLst/>
                        <a:latin typeface="Calibri" panose="020F0502020204030204" pitchFamily="34" charset="0"/>
                      </a:endParaRPr>
                    </a:p>
                  </a:txBody>
                  <a:tcPr marL="0" marR="0" marT="0" marB="0" vert="vert270" anchor="ctr"/>
                </a:tc>
                <a:tc>
                  <a:txBody>
                    <a:bodyPr/>
                    <a:lstStyle/>
                    <a:p>
                      <a:pPr algn="ctr" fontAlgn="ctr"/>
                      <a:r>
                        <a:rPr lang="it-IT" sz="1400" b="1" u="none" strike="noStrike">
                          <a:effectLst/>
                        </a:rPr>
                        <a:t>Disponibilità del sistema </a:t>
                      </a:r>
                      <a:endParaRPr lang="it-IT" sz="1400" b="1" i="0" u="none" strike="noStrike">
                        <a:solidFill>
                          <a:srgbClr val="000000"/>
                        </a:solidFill>
                        <a:effectLst/>
                        <a:latin typeface="Calibri" panose="020F0502020204030204" pitchFamily="34" charset="0"/>
                      </a:endParaRPr>
                    </a:p>
                  </a:txBody>
                  <a:tcPr marL="0" marR="0" marT="0" marB="0" vert="vert270" anchor="ctr"/>
                </a:tc>
                <a:tc>
                  <a:txBody>
                    <a:bodyPr/>
                    <a:lstStyle/>
                    <a:p>
                      <a:pPr algn="ctr" fontAlgn="ctr"/>
                      <a:r>
                        <a:rPr lang="it-IT" sz="1400" b="1" u="none" strike="noStrike">
                          <a:effectLst/>
                        </a:rPr>
                        <a:t> Presenza di un sistema che segnala il malfunzionamento</a:t>
                      </a:r>
                      <a:endParaRPr lang="it-IT" sz="1400" b="1" i="0" u="none" strike="noStrike">
                        <a:solidFill>
                          <a:srgbClr val="000000"/>
                        </a:solidFill>
                        <a:effectLst/>
                        <a:latin typeface="Calibri" panose="020F0502020204030204" pitchFamily="34" charset="0"/>
                      </a:endParaRPr>
                    </a:p>
                  </a:txBody>
                  <a:tcPr marL="0" marR="0" marT="0" marB="0" vert="vert270" anchor="ctr"/>
                </a:tc>
                <a:tc>
                  <a:txBody>
                    <a:bodyPr/>
                    <a:lstStyle/>
                    <a:p>
                      <a:pPr algn="ctr" fontAlgn="ctr"/>
                      <a:r>
                        <a:rPr lang="it-IT" sz="1400" b="1" u="none" strike="noStrike">
                          <a:effectLst/>
                        </a:rPr>
                        <a:t>Possibilità di registrazione delle conversazioni</a:t>
                      </a:r>
                      <a:endParaRPr lang="it-IT" sz="1400" b="1" i="0" u="none" strike="noStrike">
                        <a:solidFill>
                          <a:srgbClr val="000000"/>
                        </a:solidFill>
                        <a:effectLst/>
                        <a:latin typeface="Calibri" panose="020F0502020204030204" pitchFamily="34" charset="0"/>
                      </a:endParaRPr>
                    </a:p>
                  </a:txBody>
                  <a:tcPr marL="0" marR="0" marT="0" marB="0" vert="vert270" anchor="ctr"/>
                </a:tc>
                <a:tc>
                  <a:txBody>
                    <a:bodyPr/>
                    <a:lstStyle/>
                    <a:p>
                      <a:pPr algn="ctr" fontAlgn="ctr"/>
                      <a:r>
                        <a:rPr lang="it-IT" sz="1400" b="1" u="none" strike="noStrike">
                          <a:effectLst/>
                        </a:rPr>
                        <a:t>Versatilità del prodotto</a:t>
                      </a:r>
                      <a:endParaRPr lang="it-IT" sz="1400" b="1" i="0" u="none" strike="noStrike">
                        <a:solidFill>
                          <a:srgbClr val="000000"/>
                        </a:solidFill>
                        <a:effectLst/>
                        <a:latin typeface="Calibri" panose="020F0502020204030204" pitchFamily="34" charset="0"/>
                      </a:endParaRPr>
                    </a:p>
                  </a:txBody>
                  <a:tcPr marL="0" marR="0" marT="0" marB="0" vert="vert270" anchor="ctr"/>
                </a:tc>
                <a:tc>
                  <a:txBody>
                    <a:bodyPr/>
                    <a:lstStyle/>
                    <a:p>
                      <a:pPr algn="ctr" fontAlgn="ctr"/>
                      <a:r>
                        <a:rPr lang="it-IT" sz="1400" b="1" u="none" strike="noStrike">
                          <a:effectLst/>
                        </a:rPr>
                        <a:t>Adattabilità/personalizzazione</a:t>
                      </a:r>
                      <a:endParaRPr lang="it-IT" sz="1400" b="1" i="0" u="none" strike="noStrike">
                        <a:solidFill>
                          <a:srgbClr val="000000"/>
                        </a:solidFill>
                        <a:effectLst/>
                        <a:latin typeface="Calibri" panose="020F0502020204030204" pitchFamily="34" charset="0"/>
                      </a:endParaRPr>
                    </a:p>
                  </a:txBody>
                  <a:tcPr marL="0" marR="0" marT="0" marB="0" vert="vert270" anchor="ctr"/>
                </a:tc>
                <a:tc>
                  <a:txBody>
                    <a:bodyPr/>
                    <a:lstStyle/>
                    <a:p>
                      <a:pPr algn="ctr" fontAlgn="ctr"/>
                      <a:r>
                        <a:rPr lang="it-IT" sz="1400" b="1" u="none" strike="noStrike">
                          <a:effectLst/>
                        </a:rPr>
                        <a:t>Livello di interazione sistema-uomo </a:t>
                      </a:r>
                      <a:endParaRPr lang="it-IT" sz="1400" b="1" i="0" u="none" strike="noStrike">
                        <a:solidFill>
                          <a:srgbClr val="000000"/>
                        </a:solidFill>
                        <a:effectLst/>
                        <a:latin typeface="Calibri" panose="020F0502020204030204" pitchFamily="34" charset="0"/>
                      </a:endParaRPr>
                    </a:p>
                  </a:txBody>
                  <a:tcPr marL="0" marR="0" marT="0" marB="0" vert="vert270" anchor="ctr"/>
                </a:tc>
                <a:tc>
                  <a:txBody>
                    <a:bodyPr/>
                    <a:lstStyle/>
                    <a:p>
                      <a:pPr algn="ctr" fontAlgn="ctr"/>
                      <a:r>
                        <a:rPr lang="it-IT" sz="1400" b="1" u="none" strike="noStrike">
                          <a:effectLst/>
                        </a:rPr>
                        <a:t>Tempo medio di installazione </a:t>
                      </a:r>
                      <a:endParaRPr lang="it-IT" sz="1400" b="1" i="0" u="none" strike="noStrike">
                        <a:solidFill>
                          <a:srgbClr val="000000"/>
                        </a:solidFill>
                        <a:effectLst/>
                        <a:latin typeface="Calibri" panose="020F0502020204030204" pitchFamily="34" charset="0"/>
                      </a:endParaRPr>
                    </a:p>
                  </a:txBody>
                  <a:tcPr marL="0" marR="0" marT="0" marB="0" vert="vert270" anchor="ctr"/>
                </a:tc>
                <a:tc>
                  <a:txBody>
                    <a:bodyPr/>
                    <a:lstStyle/>
                    <a:p>
                      <a:pPr algn="ctr" fontAlgn="ctr"/>
                      <a:r>
                        <a:rPr lang="it-IT" sz="1400" b="1" u="none" strike="noStrike">
                          <a:effectLst/>
                        </a:rPr>
                        <a:t>Fascia di prezzo per acquisto / implementazione</a:t>
                      </a:r>
                      <a:endParaRPr lang="it-IT" sz="1400" b="1" i="0" u="none" strike="noStrike">
                        <a:solidFill>
                          <a:srgbClr val="000000"/>
                        </a:solidFill>
                        <a:effectLst/>
                        <a:latin typeface="Calibri" panose="020F0502020204030204" pitchFamily="34" charset="0"/>
                      </a:endParaRPr>
                    </a:p>
                  </a:txBody>
                  <a:tcPr marL="0" marR="0" marT="0" marB="0" vert="vert270" anchor="ctr"/>
                </a:tc>
                <a:tc>
                  <a:txBody>
                    <a:bodyPr/>
                    <a:lstStyle/>
                    <a:p>
                      <a:pPr algn="ctr" fontAlgn="ctr"/>
                      <a:r>
                        <a:rPr lang="it-IT" sz="1400" b="1" u="none" strike="noStrike">
                          <a:effectLst/>
                        </a:rPr>
                        <a:t>Fascia di prezzo per manutenzione</a:t>
                      </a:r>
                      <a:endParaRPr lang="it-IT" sz="1400" b="1" i="0" u="none" strike="noStrike">
                        <a:solidFill>
                          <a:srgbClr val="000000"/>
                        </a:solidFill>
                        <a:effectLst/>
                        <a:latin typeface="Calibri" panose="020F0502020204030204" pitchFamily="34" charset="0"/>
                      </a:endParaRPr>
                    </a:p>
                  </a:txBody>
                  <a:tcPr marL="0" marR="0" marT="0" marB="0" vert="vert270" anchor="ctr"/>
                </a:tc>
                <a:extLst>
                  <a:ext uri="{0D108BD9-81ED-4DB2-BD59-A6C34878D82A}">
                    <a16:rowId xmlns:a16="http://schemas.microsoft.com/office/drawing/2014/main" val="200198051"/>
                  </a:ext>
                </a:extLst>
              </a:tr>
            </a:tbl>
          </a:graphicData>
        </a:graphic>
      </p:graphicFrame>
      <p:pic>
        <p:nvPicPr>
          <p:cNvPr id="22" name="Immagine 21">
            <a:extLst>
              <a:ext uri="{FF2B5EF4-FFF2-40B4-BE49-F238E27FC236}">
                <a16:creationId xmlns:a16="http://schemas.microsoft.com/office/drawing/2014/main" id="{08AE3CC5-0EE5-4D2A-BA9E-6057BC9FA40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0315191" y="92125"/>
            <a:ext cx="1791465" cy="413415"/>
          </a:xfrm>
          <a:prstGeom prst="rect">
            <a:avLst/>
          </a:prstGeom>
        </p:spPr>
      </p:pic>
    </p:spTree>
    <p:extLst>
      <p:ext uri="{BB962C8B-B14F-4D97-AF65-F5344CB8AC3E}">
        <p14:creationId xmlns:p14="http://schemas.microsoft.com/office/powerpoint/2010/main" val="1456794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8ADD2F5E-8564-4AD4-ABC7-E6F712A2773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315191" y="92125"/>
            <a:ext cx="1791465" cy="413415"/>
          </a:xfrm>
          <a:prstGeom prst="rect">
            <a:avLst/>
          </a:prstGeom>
        </p:spPr>
      </p:pic>
      <p:pic>
        <p:nvPicPr>
          <p:cNvPr id="14" name="Picture 2" descr="Politecnico di Torino">
            <a:extLst>
              <a:ext uri="{FF2B5EF4-FFF2-40B4-BE49-F238E27FC236}">
                <a16:creationId xmlns:a16="http://schemas.microsoft.com/office/drawing/2014/main" id="{B212FDA0-4B9D-47A0-9012-E0C0CD4E22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16" y="46941"/>
            <a:ext cx="1371600" cy="6477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Tabella 14">
            <a:extLst>
              <a:ext uri="{FF2B5EF4-FFF2-40B4-BE49-F238E27FC236}">
                <a16:creationId xmlns:a16="http://schemas.microsoft.com/office/drawing/2014/main" id="{24BB3566-A738-4B05-9A74-52BE6B5C8816}"/>
              </a:ext>
            </a:extLst>
          </p:cNvPr>
          <p:cNvGraphicFramePr>
            <a:graphicFrameLocks noGrp="1"/>
          </p:cNvGraphicFramePr>
          <p:nvPr/>
        </p:nvGraphicFramePr>
        <p:xfrm>
          <a:off x="2716096" y="694641"/>
          <a:ext cx="6759804" cy="738665"/>
        </p:xfrm>
        <a:graphic>
          <a:graphicData uri="http://schemas.openxmlformats.org/drawingml/2006/table">
            <a:tbl>
              <a:tblPr>
                <a:tableStyleId>{5C22544A-7EE6-4342-B048-85BDC9FD1C3A}</a:tableStyleId>
              </a:tblPr>
              <a:tblGrid>
                <a:gridCol w="3379902">
                  <a:extLst>
                    <a:ext uri="{9D8B030D-6E8A-4147-A177-3AD203B41FA5}">
                      <a16:colId xmlns:a16="http://schemas.microsoft.com/office/drawing/2014/main" val="1959512761"/>
                    </a:ext>
                  </a:extLst>
                </a:gridCol>
                <a:gridCol w="3379902">
                  <a:extLst>
                    <a:ext uri="{9D8B030D-6E8A-4147-A177-3AD203B41FA5}">
                      <a16:colId xmlns:a16="http://schemas.microsoft.com/office/drawing/2014/main" val="1427111085"/>
                    </a:ext>
                  </a:extLst>
                </a:gridCol>
              </a:tblGrid>
              <a:tr h="738665">
                <a:tc>
                  <a:txBody>
                    <a:bodyPr/>
                    <a:lstStyle/>
                    <a:p>
                      <a:pPr algn="ctr" fontAlgn="ctr"/>
                      <a:r>
                        <a:rPr lang="it-IT" sz="1400" b="1" i="1" u="none" strike="noStrike">
                          <a:effectLst/>
                        </a:rPr>
                        <a:t>Modalità di riduzione dell’inquinamento acustico</a:t>
                      </a:r>
                      <a:endParaRPr lang="it-IT" sz="1400" b="1" i="1"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400" b="1" i="1" u="none" strike="noStrike">
                          <a:effectLst/>
                        </a:rPr>
                        <a:t>Modalità di isolamento</a:t>
                      </a:r>
                      <a:endParaRPr lang="it-IT" sz="1400" b="1" i="1"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143572646"/>
                  </a:ext>
                </a:extLst>
              </a:tr>
            </a:tbl>
          </a:graphicData>
        </a:graphic>
      </p:graphicFrame>
      <p:cxnSp>
        <p:nvCxnSpPr>
          <p:cNvPr id="17" name="Connettore 2 16">
            <a:extLst>
              <a:ext uri="{FF2B5EF4-FFF2-40B4-BE49-F238E27FC236}">
                <a16:creationId xmlns:a16="http://schemas.microsoft.com/office/drawing/2014/main" id="{F220463C-CD51-4E35-95D6-C6AAE6DEC578}"/>
              </a:ext>
            </a:extLst>
          </p:cNvPr>
          <p:cNvCxnSpPr>
            <a:cxnSpLocks/>
          </p:cNvCxnSpPr>
          <p:nvPr/>
        </p:nvCxnSpPr>
        <p:spPr>
          <a:xfrm flipH="1">
            <a:off x="3566352" y="1426928"/>
            <a:ext cx="914928" cy="452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9A3C3F4C-FEE9-40D1-9E09-DF617F16F5AE}"/>
              </a:ext>
            </a:extLst>
          </p:cNvPr>
          <p:cNvCxnSpPr>
            <a:cxnSpLocks/>
          </p:cNvCxnSpPr>
          <p:nvPr/>
        </p:nvCxnSpPr>
        <p:spPr>
          <a:xfrm>
            <a:off x="7907291" y="1426928"/>
            <a:ext cx="863847" cy="452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ella 20">
            <a:extLst>
              <a:ext uri="{FF2B5EF4-FFF2-40B4-BE49-F238E27FC236}">
                <a16:creationId xmlns:a16="http://schemas.microsoft.com/office/drawing/2014/main" id="{6A235CB7-A1AF-4295-9218-0AAC59FCB359}"/>
              </a:ext>
            </a:extLst>
          </p:cNvPr>
          <p:cNvGraphicFramePr>
            <a:graphicFrameLocks noGrp="1"/>
          </p:cNvGraphicFramePr>
          <p:nvPr/>
        </p:nvGraphicFramePr>
        <p:xfrm>
          <a:off x="128016" y="1898668"/>
          <a:ext cx="5731496" cy="3401818"/>
        </p:xfrm>
        <a:graphic>
          <a:graphicData uri="http://schemas.openxmlformats.org/drawingml/2006/table">
            <a:tbl>
              <a:tblPr>
                <a:tableStyleId>{5C22544A-7EE6-4342-B048-85BDC9FD1C3A}</a:tableStyleId>
              </a:tblPr>
              <a:tblGrid>
                <a:gridCol w="550564">
                  <a:extLst>
                    <a:ext uri="{9D8B030D-6E8A-4147-A177-3AD203B41FA5}">
                      <a16:colId xmlns:a16="http://schemas.microsoft.com/office/drawing/2014/main" val="3082042868"/>
                    </a:ext>
                  </a:extLst>
                </a:gridCol>
                <a:gridCol w="1806973">
                  <a:extLst>
                    <a:ext uri="{9D8B030D-6E8A-4147-A177-3AD203B41FA5}">
                      <a16:colId xmlns:a16="http://schemas.microsoft.com/office/drawing/2014/main" val="2744879564"/>
                    </a:ext>
                  </a:extLst>
                </a:gridCol>
                <a:gridCol w="811727">
                  <a:extLst>
                    <a:ext uri="{9D8B030D-6E8A-4147-A177-3AD203B41FA5}">
                      <a16:colId xmlns:a16="http://schemas.microsoft.com/office/drawing/2014/main" val="3017077328"/>
                    </a:ext>
                  </a:extLst>
                </a:gridCol>
                <a:gridCol w="642323">
                  <a:extLst>
                    <a:ext uri="{9D8B030D-6E8A-4147-A177-3AD203B41FA5}">
                      <a16:colId xmlns:a16="http://schemas.microsoft.com/office/drawing/2014/main" val="3394920333"/>
                    </a:ext>
                  </a:extLst>
                </a:gridCol>
                <a:gridCol w="402335">
                  <a:extLst>
                    <a:ext uri="{9D8B030D-6E8A-4147-A177-3AD203B41FA5}">
                      <a16:colId xmlns:a16="http://schemas.microsoft.com/office/drawing/2014/main" val="4137990955"/>
                    </a:ext>
                  </a:extLst>
                </a:gridCol>
                <a:gridCol w="917603">
                  <a:extLst>
                    <a:ext uri="{9D8B030D-6E8A-4147-A177-3AD203B41FA5}">
                      <a16:colId xmlns:a16="http://schemas.microsoft.com/office/drawing/2014/main" val="1411214649"/>
                    </a:ext>
                  </a:extLst>
                </a:gridCol>
                <a:gridCol w="599971">
                  <a:extLst>
                    <a:ext uri="{9D8B030D-6E8A-4147-A177-3AD203B41FA5}">
                      <a16:colId xmlns:a16="http://schemas.microsoft.com/office/drawing/2014/main" val="1151833193"/>
                    </a:ext>
                  </a:extLst>
                </a:gridCol>
              </a:tblGrid>
              <a:tr h="881300">
                <a:tc>
                  <a:txBody>
                    <a:bodyPr/>
                    <a:lstStyle/>
                    <a:p>
                      <a:pPr algn="ctr" fontAlgn="ctr"/>
                      <a:r>
                        <a:rPr lang="it-IT" sz="1000" b="1" u="none" strike="noStrike">
                          <a:effectLst/>
                        </a:rPr>
                        <a:t>Scala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Descrizione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Riconfigurazione spazi con cubicoli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The Habitat </a:t>
                      </a:r>
                      <a:r>
                        <a:rPr lang="it-IT" sz="1000" b="1" u="none" strike="noStrike" err="1">
                          <a:effectLst/>
                        </a:rPr>
                        <a:t>Soundscaping</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Phone Boot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Rivestimenti fonoassorbenti e/o fonoisolanti su pareti e soffitti</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A quiet space </a:t>
                      </a:r>
                      <a:endParaRPr lang="it-IT" sz="10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934224504"/>
                  </a:ext>
                </a:extLst>
              </a:tr>
              <a:tr h="387772">
                <a:tc>
                  <a:txBody>
                    <a:bodyPr/>
                    <a:lstStyle/>
                    <a:p>
                      <a:pPr algn="ctr" fontAlgn="ctr"/>
                      <a:r>
                        <a:rPr lang="it-IT" sz="1100" b="1" u="none" strike="noStrike">
                          <a:effectLst/>
                        </a:rPr>
                        <a:t>1 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Non interviene sull’inquinamento acustico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066125320"/>
                  </a:ext>
                </a:extLst>
              </a:tr>
              <a:tr h="969430">
                <a:tc>
                  <a:txBody>
                    <a:bodyPr/>
                    <a:lstStyle/>
                    <a:p>
                      <a:pPr algn="ctr" fontAlgn="ctr"/>
                      <a:r>
                        <a:rPr lang="it-IT" sz="1100" b="1" u="none" strike="noStrike">
                          <a:effectLst/>
                        </a:rPr>
                        <a:t>2 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Intervento indiretto sull’inquinamento acustico: la riduzione del rumore dipende delle persone presenti nell’ambiente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567571265"/>
                  </a:ext>
                </a:extLst>
              </a:tr>
              <a:tr h="1163316">
                <a:tc>
                  <a:txBody>
                    <a:bodyPr/>
                    <a:lstStyle/>
                    <a:p>
                      <a:pPr algn="ctr" fontAlgn="ctr"/>
                      <a:r>
                        <a:rPr lang="it-IT" sz="1100" b="1" u="none" strike="noStrike">
                          <a:effectLst/>
                        </a:rPr>
                        <a:t>3 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Intervento diretto sull’inquinamento acustico, grazie ad una dipendenza funzionale tra prodotto e rumore (es. materiali fonoassorbenti)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734068611"/>
                  </a:ext>
                </a:extLst>
              </a:tr>
            </a:tbl>
          </a:graphicData>
        </a:graphic>
      </p:graphicFrame>
      <p:graphicFrame>
        <p:nvGraphicFramePr>
          <p:cNvPr id="27" name="Tabella 26">
            <a:extLst>
              <a:ext uri="{FF2B5EF4-FFF2-40B4-BE49-F238E27FC236}">
                <a16:creationId xmlns:a16="http://schemas.microsoft.com/office/drawing/2014/main" id="{09EBC320-FAE5-4BD0-800F-24560D11E605}"/>
              </a:ext>
            </a:extLst>
          </p:cNvPr>
          <p:cNvGraphicFramePr>
            <a:graphicFrameLocks noGrp="1"/>
          </p:cNvGraphicFramePr>
          <p:nvPr/>
        </p:nvGraphicFramePr>
        <p:xfrm>
          <a:off x="6303146" y="1898670"/>
          <a:ext cx="5760838" cy="3229083"/>
        </p:xfrm>
        <a:graphic>
          <a:graphicData uri="http://schemas.openxmlformats.org/drawingml/2006/table">
            <a:tbl>
              <a:tblPr>
                <a:tableStyleId>{5C22544A-7EE6-4342-B048-85BDC9FD1C3A}</a:tableStyleId>
              </a:tblPr>
              <a:tblGrid>
                <a:gridCol w="781235">
                  <a:extLst>
                    <a:ext uri="{9D8B030D-6E8A-4147-A177-3AD203B41FA5}">
                      <a16:colId xmlns:a16="http://schemas.microsoft.com/office/drawing/2014/main" val="3096386221"/>
                    </a:ext>
                  </a:extLst>
                </a:gridCol>
                <a:gridCol w="1660124">
                  <a:extLst>
                    <a:ext uri="{9D8B030D-6E8A-4147-A177-3AD203B41FA5}">
                      <a16:colId xmlns:a16="http://schemas.microsoft.com/office/drawing/2014/main" val="1505604121"/>
                    </a:ext>
                  </a:extLst>
                </a:gridCol>
                <a:gridCol w="752936">
                  <a:extLst>
                    <a:ext uri="{9D8B030D-6E8A-4147-A177-3AD203B41FA5}">
                      <a16:colId xmlns:a16="http://schemas.microsoft.com/office/drawing/2014/main" val="3697668659"/>
                    </a:ext>
                  </a:extLst>
                </a:gridCol>
                <a:gridCol w="643402">
                  <a:extLst>
                    <a:ext uri="{9D8B030D-6E8A-4147-A177-3AD203B41FA5}">
                      <a16:colId xmlns:a16="http://schemas.microsoft.com/office/drawing/2014/main" val="2532216672"/>
                    </a:ext>
                  </a:extLst>
                </a:gridCol>
                <a:gridCol w="403012">
                  <a:extLst>
                    <a:ext uri="{9D8B030D-6E8A-4147-A177-3AD203B41FA5}">
                      <a16:colId xmlns:a16="http://schemas.microsoft.com/office/drawing/2014/main" val="2169844034"/>
                    </a:ext>
                  </a:extLst>
                </a:gridCol>
                <a:gridCol w="919148">
                  <a:extLst>
                    <a:ext uri="{9D8B030D-6E8A-4147-A177-3AD203B41FA5}">
                      <a16:colId xmlns:a16="http://schemas.microsoft.com/office/drawing/2014/main" val="2613294112"/>
                    </a:ext>
                  </a:extLst>
                </a:gridCol>
                <a:gridCol w="600981">
                  <a:extLst>
                    <a:ext uri="{9D8B030D-6E8A-4147-A177-3AD203B41FA5}">
                      <a16:colId xmlns:a16="http://schemas.microsoft.com/office/drawing/2014/main" val="1373455547"/>
                    </a:ext>
                  </a:extLst>
                </a:gridCol>
              </a:tblGrid>
              <a:tr h="968817">
                <a:tc>
                  <a:txBody>
                    <a:bodyPr/>
                    <a:lstStyle/>
                    <a:p>
                      <a:pPr algn="ctr" fontAlgn="ctr"/>
                      <a:r>
                        <a:rPr lang="it-IT" sz="1000" b="1" u="none" strike="noStrike">
                          <a:effectLst/>
                        </a:rPr>
                        <a:t>Scala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Descrizione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Riconfigurazione spazi con cubicoli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The Habitat Soundscaping</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Phone Boot</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Rivestimenti fonoassorbenti e/o fonoisolanti su pareti e soffitti</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A quiet space </a:t>
                      </a:r>
                      <a:endParaRPr lang="it-IT" sz="10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984549799"/>
                  </a:ext>
                </a:extLst>
              </a:tr>
              <a:tr h="753422">
                <a:tc>
                  <a:txBody>
                    <a:bodyPr/>
                    <a:lstStyle/>
                    <a:p>
                      <a:pPr algn="ctr" fontAlgn="ctr"/>
                      <a:r>
                        <a:rPr lang="it-IT" sz="1100" b="1" u="none" strike="noStrike">
                          <a:effectLst/>
                        </a:rPr>
                        <a:t>1-Assente</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Il dipendente non è mai isolato dall’ambiente esterno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333967583"/>
                  </a:ext>
                </a:extLst>
              </a:tr>
              <a:tr h="753422">
                <a:tc>
                  <a:txBody>
                    <a:bodyPr/>
                    <a:lstStyle/>
                    <a:p>
                      <a:pPr algn="ctr" fontAlgn="ctr"/>
                      <a:r>
                        <a:rPr lang="it-IT" sz="1100" b="1" u="none" strike="noStrike">
                          <a:effectLst/>
                        </a:rPr>
                        <a:t>2-Incompleta</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Il dipendente può isolarsi dall'ambiente esterno</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840374410"/>
                  </a:ext>
                </a:extLst>
              </a:tr>
              <a:tr h="753422">
                <a:tc>
                  <a:txBody>
                    <a:bodyPr/>
                    <a:lstStyle/>
                    <a:p>
                      <a:pPr algn="ctr" fontAlgn="ctr"/>
                      <a:r>
                        <a:rPr lang="it-IT" sz="1100" b="1" u="none" strike="noStrike">
                          <a:effectLst/>
                        </a:rPr>
                        <a:t>3-Completa</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Il dipendente è sempre isolato dall’ambiente esterno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871369082"/>
                  </a:ext>
                </a:extLst>
              </a:tr>
            </a:tbl>
          </a:graphicData>
        </a:graphic>
      </p:graphicFrame>
      <p:sp>
        <p:nvSpPr>
          <p:cNvPr id="33" name="Rettangolo 32">
            <a:extLst>
              <a:ext uri="{FF2B5EF4-FFF2-40B4-BE49-F238E27FC236}">
                <a16:creationId xmlns:a16="http://schemas.microsoft.com/office/drawing/2014/main" id="{F68C8AFA-9328-4437-87AB-FA39DAFE484E}"/>
              </a:ext>
            </a:extLst>
          </p:cNvPr>
          <p:cNvSpPr/>
          <p:nvPr/>
        </p:nvSpPr>
        <p:spPr>
          <a:xfrm>
            <a:off x="1641509" y="-38216"/>
            <a:ext cx="8908979" cy="1297115"/>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90000"/>
              </a:lnSpc>
              <a:spcBef>
                <a:spcPct val="0"/>
              </a:spcBef>
              <a:spcAft>
                <a:spcPts val="600"/>
              </a:spcAft>
              <a:buClrTx/>
              <a:buSzTx/>
              <a:buFontTx/>
              <a:buNone/>
              <a:tabLst/>
              <a:defRPr/>
            </a:pPr>
            <a:r>
              <a:rPr kumimoji="0" lang="en-US" sz="4100" b="0" i="1" u="none" strike="noStrike" kern="1200" cap="none" spc="0" normalizeH="0" baseline="0" noProof="0">
                <a:ln w="0"/>
                <a:solidFill>
                  <a:srgbClr val="000000"/>
                </a:solidFill>
                <a:effectLst>
                  <a:outerShdw blurRad="38100" dist="19050" dir="2700000" algn="tl" rotWithShape="0">
                    <a:prstClr val="black">
                      <a:alpha val="40000"/>
                    </a:prstClr>
                  </a:outerShdw>
                </a:effectLst>
                <a:uLnTx/>
                <a:uFillTx/>
                <a:latin typeface="Calibri Light" panose="020F0302020204030204"/>
                <a:ea typeface="+mn-ea"/>
                <a:cs typeface="+mn-cs"/>
              </a:rPr>
              <a:t>Functional requirements: </a:t>
            </a:r>
            <a:r>
              <a:rPr kumimoji="0" lang="en-US" sz="4100" b="0" i="1" u="none" strike="noStrike" kern="1200" cap="none" spc="0" normalizeH="0" baseline="0" noProof="0" err="1">
                <a:ln w="0"/>
                <a:solidFill>
                  <a:srgbClr val="000000"/>
                </a:solidFill>
                <a:effectLst>
                  <a:outerShdw blurRad="38100" dist="19050" dir="2700000" algn="tl" rotWithShape="0">
                    <a:prstClr val="black">
                      <a:alpha val="40000"/>
                    </a:prstClr>
                  </a:outerShdw>
                </a:effectLst>
                <a:uLnTx/>
                <a:uFillTx/>
                <a:latin typeface="Calibri Light" panose="020F0302020204030204"/>
                <a:ea typeface="+mn-ea"/>
                <a:cs typeface="+mn-cs"/>
              </a:rPr>
              <a:t>descrizione</a:t>
            </a:r>
            <a:endParaRPr kumimoji="0" lang="en-US" sz="4100" b="0" i="0" u="none" strike="noStrike" kern="1200" cap="none" spc="0" normalizeH="0" baseline="0" noProof="0">
              <a:ln w="0"/>
              <a:solidFill>
                <a:srgbClr val="000000"/>
              </a:solidFill>
              <a:effectLst>
                <a:outerShdw blurRad="38100" dist="19050" dir="2700000" algn="tl" rotWithShape="0">
                  <a:prstClr val="black">
                    <a:alpha val="40000"/>
                  </a:prstClr>
                </a:outerShdw>
              </a:effectLst>
              <a:uLnTx/>
              <a:uFillTx/>
              <a:latin typeface="Calibri Light" panose="020F0302020204030204"/>
              <a:ea typeface="+mn-ea"/>
              <a:cs typeface="+mn-cs"/>
            </a:endParaRPr>
          </a:p>
        </p:txBody>
      </p:sp>
      <p:sp>
        <p:nvSpPr>
          <p:cNvPr id="12" name="Rettangolo 11">
            <a:extLst>
              <a:ext uri="{FF2B5EF4-FFF2-40B4-BE49-F238E27FC236}">
                <a16:creationId xmlns:a16="http://schemas.microsoft.com/office/drawing/2014/main" id="{071114DA-B8CD-4739-B265-0931770A47F6}"/>
              </a:ext>
            </a:extLst>
          </p:cNvPr>
          <p:cNvSpPr/>
          <p:nvPr/>
        </p:nvSpPr>
        <p:spPr>
          <a:xfrm>
            <a:off x="128016" y="5361828"/>
            <a:ext cx="5731496" cy="144923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ttangolo 15">
            <a:extLst>
              <a:ext uri="{FF2B5EF4-FFF2-40B4-BE49-F238E27FC236}">
                <a16:creationId xmlns:a16="http://schemas.microsoft.com/office/drawing/2014/main" id="{C8E2609F-2740-4B21-B050-CA0355745BF3}"/>
              </a:ext>
            </a:extLst>
          </p:cNvPr>
          <p:cNvSpPr/>
          <p:nvPr/>
        </p:nvSpPr>
        <p:spPr>
          <a:xfrm>
            <a:off x="6332488" y="5361827"/>
            <a:ext cx="5731496" cy="144923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8DD22F9F-2C86-4DB6-B37A-F5C2DE6C8A15}"/>
              </a:ext>
            </a:extLst>
          </p:cNvPr>
          <p:cNvSpPr txBox="1"/>
          <p:nvPr/>
        </p:nvSpPr>
        <p:spPr>
          <a:xfrm>
            <a:off x="128016" y="5127749"/>
            <a:ext cx="5731496" cy="1600438"/>
          </a:xfrm>
          <a:prstGeom prst="rect">
            <a:avLst/>
          </a:prstGeom>
          <a:noFill/>
        </p:spPr>
        <p:txBody>
          <a:bodyPr wrap="square" rtlCol="0">
            <a:spAutoFit/>
          </a:bodyPr>
          <a:lstStyle/>
          <a:p>
            <a:endParaRPr lang="it-IT" sz="1400" b="1"/>
          </a:p>
          <a:p>
            <a:r>
              <a:rPr lang="it-IT" sz="1400" b="1"/>
              <a:t>IMPATTA SU:</a:t>
            </a:r>
          </a:p>
          <a:p>
            <a:r>
              <a:rPr lang="it-IT" sz="1400"/>
              <a:t>-Riduzione dell’inquinamento acustico ● </a:t>
            </a:r>
          </a:p>
          <a:p>
            <a:r>
              <a:rPr lang="it-IT" sz="1400"/>
              <a:t>-Miglioramento dell’ambiente di lavoro  ○</a:t>
            </a:r>
          </a:p>
          <a:p>
            <a:r>
              <a:rPr lang="it-IT" sz="1400"/>
              <a:t>-Aumento della produttività del dipendente ▽ </a:t>
            </a:r>
          </a:p>
          <a:p>
            <a:r>
              <a:rPr lang="it-IT" sz="1400"/>
              <a:t>-Miglioramento della salute dei dipendenti  ▽ </a:t>
            </a:r>
            <a:endParaRPr lang="it-IT" sz="1400" b="1"/>
          </a:p>
          <a:p>
            <a:endParaRPr lang="it-IT" sz="1400" b="1"/>
          </a:p>
        </p:txBody>
      </p:sp>
      <p:sp>
        <p:nvSpPr>
          <p:cNvPr id="20" name="CasellaDiTesto 19">
            <a:extLst>
              <a:ext uri="{FF2B5EF4-FFF2-40B4-BE49-F238E27FC236}">
                <a16:creationId xmlns:a16="http://schemas.microsoft.com/office/drawing/2014/main" id="{2DA3FABE-1053-4AC7-AB25-A315181793C8}"/>
              </a:ext>
            </a:extLst>
          </p:cNvPr>
          <p:cNvSpPr txBox="1"/>
          <p:nvPr/>
        </p:nvSpPr>
        <p:spPr>
          <a:xfrm>
            <a:off x="6332488" y="5127749"/>
            <a:ext cx="5731496" cy="1384995"/>
          </a:xfrm>
          <a:prstGeom prst="rect">
            <a:avLst/>
          </a:prstGeom>
          <a:noFill/>
        </p:spPr>
        <p:txBody>
          <a:bodyPr wrap="square" rtlCol="0">
            <a:spAutoFit/>
          </a:bodyPr>
          <a:lstStyle/>
          <a:p>
            <a:endParaRPr lang="it-IT" sz="1400" b="1"/>
          </a:p>
          <a:p>
            <a:r>
              <a:rPr lang="it-IT" sz="1400" b="1"/>
              <a:t>IMPATTA SU:</a:t>
            </a:r>
          </a:p>
          <a:p>
            <a:r>
              <a:rPr lang="it-IT" sz="1400"/>
              <a:t>-Miglioramento dell’ambiente di lavoro  ●</a:t>
            </a:r>
          </a:p>
          <a:p>
            <a:r>
              <a:rPr lang="it-IT" sz="1400"/>
              <a:t>-Isolamento  del dipendente dall’ambiente esterno   ●</a:t>
            </a:r>
          </a:p>
          <a:p>
            <a:r>
              <a:rPr lang="it-IT" sz="1400"/>
              <a:t>-Aumento della produttività del dipendente  ○</a:t>
            </a:r>
          </a:p>
          <a:p>
            <a:r>
              <a:rPr lang="it-IT" sz="1400"/>
              <a:t>-Miglioramento della salute dei dipendenti  ●    </a:t>
            </a:r>
          </a:p>
        </p:txBody>
      </p:sp>
    </p:spTree>
    <p:extLst>
      <p:ext uri="{BB962C8B-B14F-4D97-AF65-F5344CB8AC3E}">
        <p14:creationId xmlns:p14="http://schemas.microsoft.com/office/powerpoint/2010/main" val="3671499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1">
            <a:extLst>
              <a:ext uri="{FF2B5EF4-FFF2-40B4-BE49-F238E27FC236}">
                <a16:creationId xmlns:a16="http://schemas.microsoft.com/office/drawing/2014/main" id="{C6B8CC7F-3622-46E3-9272-E1956397D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4905" cy="456278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FE55B4-2EE5-4A4A-AD80-1A14F660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4906" y="0"/>
            <a:ext cx="795640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7267E9C1-58F1-46EE-9BBE-108764BF9E2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7" name="Titolo 1">
            <a:extLst>
              <a:ext uri="{FF2B5EF4-FFF2-40B4-BE49-F238E27FC236}">
                <a16:creationId xmlns:a16="http://schemas.microsoft.com/office/drawing/2014/main" id="{F56DA28D-705A-4ABE-AD07-D8453A842058}"/>
              </a:ext>
            </a:extLst>
          </p:cNvPr>
          <p:cNvSpPr txBox="1">
            <a:spLocks/>
          </p:cNvSpPr>
          <p:nvPr/>
        </p:nvSpPr>
        <p:spPr>
          <a:xfrm>
            <a:off x="804620" y="5073812"/>
            <a:ext cx="6331904" cy="1146013"/>
          </a:xfrm>
          <a:prstGeom prst="ellipse">
            <a:avLst/>
          </a:prstGeom>
        </p:spPr>
        <p:style>
          <a:lnRef idx="0">
            <a:scrgbClr r="0" g="0" b="0"/>
          </a:lnRef>
          <a:fillRef idx="0">
            <a:scrgbClr r="0" g="0" b="0"/>
          </a:fillRef>
          <a:effectRef idx="0">
            <a:scrgbClr r="0" g="0" b="0"/>
          </a:effectRef>
          <a:fontRef idx="minor">
            <a:schemeClr val="accent2"/>
          </a:fontRef>
        </p:style>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accent2"/>
                </a:solidFill>
                <a:effectLst/>
                <a:latin typeface="+mn-lt"/>
                <a:ea typeface="+mn-ea"/>
                <a:cs typeface="+mn-cs"/>
              </a:defRPr>
            </a:lvl1pPr>
            <a:lvl2pPr>
              <a:defRPr>
                <a:solidFill>
                  <a:schemeClr val="accent2"/>
                </a:solidFill>
                <a:latin typeface="+mn-lt"/>
                <a:ea typeface="+mn-ea"/>
                <a:cs typeface="+mn-cs"/>
              </a:defRPr>
            </a:lvl2pPr>
            <a:lvl3pPr>
              <a:defRPr>
                <a:solidFill>
                  <a:schemeClr val="accent2"/>
                </a:solidFill>
                <a:latin typeface="+mn-lt"/>
                <a:ea typeface="+mn-ea"/>
                <a:cs typeface="+mn-cs"/>
              </a:defRPr>
            </a:lvl3pPr>
            <a:lvl4pPr>
              <a:defRPr>
                <a:solidFill>
                  <a:schemeClr val="accent2"/>
                </a:solidFill>
                <a:latin typeface="+mn-lt"/>
                <a:ea typeface="+mn-ea"/>
                <a:cs typeface="+mn-cs"/>
              </a:defRPr>
            </a:lvl4pPr>
            <a:lvl5pPr>
              <a:defRPr>
                <a:solidFill>
                  <a:schemeClr val="accent2"/>
                </a:solidFill>
                <a:latin typeface="+mn-lt"/>
                <a:ea typeface="+mn-ea"/>
                <a:cs typeface="+mn-cs"/>
              </a:defRPr>
            </a:lvl5pPr>
            <a:lvl6pPr>
              <a:defRPr>
                <a:solidFill>
                  <a:schemeClr val="accent2"/>
                </a:solidFill>
                <a:latin typeface="+mn-lt"/>
                <a:ea typeface="+mn-ea"/>
                <a:cs typeface="+mn-cs"/>
              </a:defRPr>
            </a:lvl6pPr>
            <a:lvl7pPr>
              <a:defRPr>
                <a:solidFill>
                  <a:schemeClr val="accent2"/>
                </a:solidFill>
                <a:latin typeface="+mn-lt"/>
                <a:ea typeface="+mn-ea"/>
                <a:cs typeface="+mn-cs"/>
              </a:defRPr>
            </a:lvl7pPr>
            <a:lvl8pPr>
              <a:defRPr>
                <a:solidFill>
                  <a:schemeClr val="accent2"/>
                </a:solidFill>
                <a:latin typeface="+mn-lt"/>
                <a:ea typeface="+mn-ea"/>
                <a:cs typeface="+mn-cs"/>
              </a:defRPr>
            </a:lvl8pPr>
            <a:lvl9pPr>
              <a:defRPr>
                <a:solidFill>
                  <a:schemeClr val="accent2"/>
                </a:solidFill>
                <a:latin typeface="+mn-lt"/>
                <a:ea typeface="+mn-ea"/>
                <a:cs typeface="+mn-cs"/>
              </a:defRPr>
            </a:lvl9pPr>
          </a:lstStyle>
          <a:p>
            <a:pPr algn="l">
              <a:spcAft>
                <a:spcPts val="600"/>
              </a:spcAft>
            </a:pPr>
            <a:r>
              <a:rPr lang="en-US" sz="2500" b="1" i="1">
                <a:solidFill>
                  <a:srgbClr val="000000"/>
                </a:solidFill>
                <a:latin typeface="+mj-lt"/>
                <a:ea typeface="+mj-ea"/>
                <a:cs typeface="+mj-cs"/>
              </a:rPr>
              <a:t>Il rumore negli uffici open space</a:t>
            </a:r>
          </a:p>
        </p:txBody>
      </p:sp>
      <p:sp>
        <p:nvSpPr>
          <p:cNvPr id="28" name="Freeform: Shape 27">
            <a:extLst>
              <a:ext uri="{FF2B5EF4-FFF2-40B4-BE49-F238E27FC236}">
                <a16:creationId xmlns:a16="http://schemas.microsoft.com/office/drawing/2014/main" id="{F62B8A8C-A996-46DA-AB61-1A4DD70734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 y="2"/>
            <a:ext cx="3799103" cy="3822917"/>
          </a:xfrm>
          <a:custGeom>
            <a:avLst/>
            <a:gdLst>
              <a:gd name="connsiteX0" fmla="*/ 370922 w 3799103"/>
              <a:gd name="connsiteY0" fmla="*/ 0 h 3822917"/>
              <a:gd name="connsiteX1" fmla="*/ 2961741 w 3799103"/>
              <a:gd name="connsiteY1" fmla="*/ 0 h 3822917"/>
              <a:gd name="connsiteX2" fmla="*/ 3023310 w 3799103"/>
              <a:gd name="connsiteY2" fmla="*/ 46041 h 3822917"/>
              <a:gd name="connsiteX3" fmla="*/ 3799103 w 3799103"/>
              <a:gd name="connsiteY3" fmla="*/ 1691074 h 3822917"/>
              <a:gd name="connsiteX4" fmla="*/ 1667260 w 3799103"/>
              <a:gd name="connsiteY4" fmla="*/ 3822917 h 3822917"/>
              <a:gd name="connsiteX5" fmla="*/ 22227 w 3799103"/>
              <a:gd name="connsiteY5" fmla="*/ 3047124 h 3822917"/>
              <a:gd name="connsiteX6" fmla="*/ 0 w 3799103"/>
              <a:gd name="connsiteY6" fmla="*/ 3017401 h 3822917"/>
              <a:gd name="connsiteX7" fmla="*/ 0 w 3799103"/>
              <a:gd name="connsiteY7" fmla="*/ 364747 h 3822917"/>
              <a:gd name="connsiteX8" fmla="*/ 22227 w 3799103"/>
              <a:gd name="connsiteY8" fmla="*/ 335024 h 3822917"/>
              <a:gd name="connsiteX9" fmla="*/ 351088 w 3799103"/>
              <a:gd name="connsiteY9" fmla="*/ 13924 h 382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9103" h="3822917">
                <a:moveTo>
                  <a:pt x="370922" y="0"/>
                </a:moveTo>
                <a:lnTo>
                  <a:pt x="2961741" y="0"/>
                </a:lnTo>
                <a:lnTo>
                  <a:pt x="3023310" y="46041"/>
                </a:lnTo>
                <a:cubicBezTo>
                  <a:pt x="3497106" y="437052"/>
                  <a:pt x="3799103" y="1028796"/>
                  <a:pt x="3799103" y="1691074"/>
                </a:cubicBezTo>
                <a:cubicBezTo>
                  <a:pt x="3799103" y="2868458"/>
                  <a:pt x="2844644" y="3822917"/>
                  <a:pt x="1667260" y="3822917"/>
                </a:cubicBezTo>
                <a:cubicBezTo>
                  <a:pt x="1004982" y="3822917"/>
                  <a:pt x="413238" y="3520920"/>
                  <a:pt x="22227" y="3047124"/>
                </a:cubicBezTo>
                <a:lnTo>
                  <a:pt x="0" y="3017401"/>
                </a:lnTo>
                <a:lnTo>
                  <a:pt x="0" y="364747"/>
                </a:lnTo>
                <a:lnTo>
                  <a:pt x="22227" y="335024"/>
                </a:lnTo>
                <a:cubicBezTo>
                  <a:pt x="119980" y="216575"/>
                  <a:pt x="230278" y="108864"/>
                  <a:pt x="351088" y="1392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 name="Picture 6" descr="Noise Pollutants Cartoons and Comics - funny pictures from ...">
            <a:extLst>
              <a:ext uri="{FF2B5EF4-FFF2-40B4-BE49-F238E27FC236}">
                <a16:creationId xmlns:a16="http://schemas.microsoft.com/office/drawing/2014/main" id="{A4950425-8105-4123-BEE4-B1F0ADA56BF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7277" y="324353"/>
            <a:ext cx="1987229" cy="2760041"/>
          </a:xfrm>
          <a:prstGeom prst="rect">
            <a:avLst/>
          </a:prstGeom>
          <a:extLst>
            <a:ext uri="{909E8E84-426E-40DD-AFC4-6F175D3DCCD1}">
              <a14:hiddenFill xmlns:a14="http://schemas.microsoft.com/office/drawing/2010/main">
                <a:solidFill>
                  <a:srgbClr val="FFFFFF"/>
                </a:solidFill>
              </a14:hiddenFill>
            </a:ext>
          </a:extLst>
        </p:spPr>
      </p:pic>
      <p:sp>
        <p:nvSpPr>
          <p:cNvPr id="30" name="Freeform 63">
            <a:extLst>
              <a:ext uri="{FF2B5EF4-FFF2-40B4-BE49-F238E27FC236}">
                <a16:creationId xmlns:a16="http://schemas.microsoft.com/office/drawing/2014/main" id="{F429BE5F-6DE0-4144-A557-3BE62DC2D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1589" y="2057400"/>
            <a:ext cx="4310411" cy="4800600"/>
          </a:xfrm>
          <a:custGeom>
            <a:avLst/>
            <a:gdLst>
              <a:gd name="connsiteX0" fmla="*/ 2631284 w 4180773"/>
              <a:gd name="connsiteY0" fmla="*/ 0 h 4656219"/>
              <a:gd name="connsiteX1" fmla="*/ 4102460 w 4180773"/>
              <a:gd name="connsiteY1" fmla="*/ 449382 h 4656219"/>
              <a:gd name="connsiteX2" fmla="*/ 4180773 w 4180773"/>
              <a:gd name="connsiteY2" fmla="*/ 507944 h 4656219"/>
              <a:gd name="connsiteX3" fmla="*/ 4180773 w 4180773"/>
              <a:gd name="connsiteY3" fmla="*/ 4656219 h 4656219"/>
              <a:gd name="connsiteX4" fmla="*/ 951501 w 4180773"/>
              <a:gd name="connsiteY4" fmla="*/ 4656219 h 4656219"/>
              <a:gd name="connsiteX5" fmla="*/ 770685 w 4180773"/>
              <a:gd name="connsiteY5" fmla="*/ 4491883 h 4656219"/>
              <a:gd name="connsiteX6" fmla="*/ 0 w 4180773"/>
              <a:gd name="connsiteY6" fmla="*/ 2631284 h 4656219"/>
              <a:gd name="connsiteX7" fmla="*/ 2631284 w 4180773"/>
              <a:gd name="connsiteY7" fmla="*/ 0 h 465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0773" h="4656219">
                <a:moveTo>
                  <a:pt x="2631284" y="0"/>
                </a:moveTo>
                <a:cubicBezTo>
                  <a:pt x="3176241" y="0"/>
                  <a:pt x="3682504" y="165666"/>
                  <a:pt x="4102460" y="449382"/>
                </a:cubicBezTo>
                <a:lnTo>
                  <a:pt x="4180773" y="507944"/>
                </a:lnTo>
                <a:lnTo>
                  <a:pt x="4180773" y="4656219"/>
                </a:lnTo>
                <a:lnTo>
                  <a:pt x="951501" y="4656219"/>
                </a:lnTo>
                <a:lnTo>
                  <a:pt x="770685" y="4491883"/>
                </a:lnTo>
                <a:cubicBezTo>
                  <a:pt x="294517" y="4015714"/>
                  <a:pt x="0" y="3357893"/>
                  <a:pt x="0" y="2631284"/>
                </a:cubicBezTo>
                <a:cubicBezTo>
                  <a:pt x="0" y="1178066"/>
                  <a:pt x="1178066" y="0"/>
                  <a:pt x="2631284"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CE1EFC02-FB03-4241-83C8-4FBA4CAD65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7624" y="0"/>
            <a:ext cx="3383280" cy="2942512"/>
          </a:xfrm>
          <a:custGeom>
            <a:avLst/>
            <a:gdLst>
              <a:gd name="connsiteX0" fmla="*/ 555657 w 3383280"/>
              <a:gd name="connsiteY0" fmla="*/ 0 h 2942512"/>
              <a:gd name="connsiteX1" fmla="*/ 2827623 w 3383280"/>
              <a:gd name="connsiteY1" fmla="*/ 0 h 2942512"/>
              <a:gd name="connsiteX2" fmla="*/ 2887810 w 3383280"/>
              <a:gd name="connsiteY2" fmla="*/ 54702 h 2942512"/>
              <a:gd name="connsiteX3" fmla="*/ 3383280 w 3383280"/>
              <a:gd name="connsiteY3" fmla="*/ 1250872 h 2942512"/>
              <a:gd name="connsiteX4" fmla="*/ 1691640 w 3383280"/>
              <a:gd name="connsiteY4" fmla="*/ 2942512 h 2942512"/>
              <a:gd name="connsiteX5" fmla="*/ 0 w 3383280"/>
              <a:gd name="connsiteY5" fmla="*/ 1250872 h 2942512"/>
              <a:gd name="connsiteX6" fmla="*/ 495470 w 3383280"/>
              <a:gd name="connsiteY6" fmla="*/ 54702 h 294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3280" h="2942512">
                <a:moveTo>
                  <a:pt x="555657" y="0"/>
                </a:moveTo>
                <a:lnTo>
                  <a:pt x="2827623" y="0"/>
                </a:lnTo>
                <a:lnTo>
                  <a:pt x="2887810" y="54702"/>
                </a:lnTo>
                <a:cubicBezTo>
                  <a:pt x="3193937" y="360829"/>
                  <a:pt x="3383280" y="783739"/>
                  <a:pt x="3383280" y="1250872"/>
                </a:cubicBezTo>
                <a:cubicBezTo>
                  <a:pt x="3383280" y="2185139"/>
                  <a:pt x="2625907" y="2942512"/>
                  <a:pt x="1691640" y="2942512"/>
                </a:cubicBezTo>
                <a:cubicBezTo>
                  <a:pt x="757373" y="2942512"/>
                  <a:pt x="0" y="2185139"/>
                  <a:pt x="0" y="1250872"/>
                </a:cubicBezTo>
                <a:cubicBezTo>
                  <a:pt x="0" y="783739"/>
                  <a:pt x="189344" y="360829"/>
                  <a:pt x="495470" y="54702"/>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2" descr="Top 50 most Annoying Co-Workers – RecruitingBlogs">
            <a:extLst>
              <a:ext uri="{FF2B5EF4-FFF2-40B4-BE49-F238E27FC236}">
                <a16:creationId xmlns:a16="http://schemas.microsoft.com/office/drawing/2014/main" id="{9CE1D322-7AC7-4D36-97D7-A32477096EA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80130" y="3580254"/>
            <a:ext cx="4011185" cy="1754892"/>
          </a:xfrm>
          <a:prstGeom prst="rect">
            <a:avLst/>
          </a:prstGeom>
          <a:extLst>
            <a:ext uri="{909E8E84-426E-40DD-AFC4-6F175D3DCCD1}">
              <a14:hiddenFill xmlns:a14="http://schemas.microsoft.com/office/drawing/2010/main">
                <a:solidFill>
                  <a:srgbClr val="FFFFFF"/>
                </a:solidFill>
              </a14:hiddenFill>
            </a:ext>
          </a:extLst>
        </p:spPr>
      </p:pic>
      <p:pic>
        <p:nvPicPr>
          <p:cNvPr id="13" name="Picture 4" descr="Feeling at home – finding the right workspace | Blueskies begins">
            <a:extLst>
              <a:ext uri="{FF2B5EF4-FFF2-40B4-BE49-F238E27FC236}">
                <a16:creationId xmlns:a16="http://schemas.microsoft.com/office/drawing/2014/main" id="{0CC0C83B-E748-425D-A771-F63B8C2435A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979971" y="46757"/>
            <a:ext cx="2382884" cy="222494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5408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8ADD2F5E-8564-4AD4-ABC7-E6F712A2773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315191" y="92125"/>
            <a:ext cx="1791465" cy="413415"/>
          </a:xfrm>
          <a:prstGeom prst="rect">
            <a:avLst/>
          </a:prstGeom>
        </p:spPr>
      </p:pic>
      <p:pic>
        <p:nvPicPr>
          <p:cNvPr id="14" name="Picture 2" descr="Politecnico di Torino">
            <a:extLst>
              <a:ext uri="{FF2B5EF4-FFF2-40B4-BE49-F238E27FC236}">
                <a16:creationId xmlns:a16="http://schemas.microsoft.com/office/drawing/2014/main" id="{B212FDA0-4B9D-47A0-9012-E0C0CD4E22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16" y="46941"/>
            <a:ext cx="1371600" cy="64770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ttore 2 16">
            <a:extLst>
              <a:ext uri="{FF2B5EF4-FFF2-40B4-BE49-F238E27FC236}">
                <a16:creationId xmlns:a16="http://schemas.microsoft.com/office/drawing/2014/main" id="{F220463C-CD51-4E35-95D6-C6AAE6DEC578}"/>
              </a:ext>
            </a:extLst>
          </p:cNvPr>
          <p:cNvCxnSpPr>
            <a:cxnSpLocks/>
          </p:cNvCxnSpPr>
          <p:nvPr/>
        </p:nvCxnSpPr>
        <p:spPr>
          <a:xfrm flipH="1">
            <a:off x="3755255" y="1454349"/>
            <a:ext cx="826151" cy="488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9A3C3F4C-FEE9-40D1-9E09-DF617F16F5AE}"/>
              </a:ext>
            </a:extLst>
          </p:cNvPr>
          <p:cNvCxnSpPr>
            <a:cxnSpLocks/>
          </p:cNvCxnSpPr>
          <p:nvPr/>
        </p:nvCxnSpPr>
        <p:spPr>
          <a:xfrm>
            <a:off x="7543307" y="1433148"/>
            <a:ext cx="730681" cy="509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ttangolo 32">
            <a:extLst>
              <a:ext uri="{FF2B5EF4-FFF2-40B4-BE49-F238E27FC236}">
                <a16:creationId xmlns:a16="http://schemas.microsoft.com/office/drawing/2014/main" id="{F68C8AFA-9328-4437-87AB-FA39DAFE484E}"/>
              </a:ext>
            </a:extLst>
          </p:cNvPr>
          <p:cNvSpPr/>
          <p:nvPr/>
        </p:nvSpPr>
        <p:spPr>
          <a:xfrm>
            <a:off x="1641509" y="-38216"/>
            <a:ext cx="8908979" cy="1297115"/>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90000"/>
              </a:lnSpc>
              <a:spcBef>
                <a:spcPct val="0"/>
              </a:spcBef>
              <a:spcAft>
                <a:spcPts val="600"/>
              </a:spcAft>
              <a:buClrTx/>
              <a:buSzTx/>
              <a:buFontTx/>
              <a:buNone/>
              <a:tabLst/>
              <a:defRPr/>
            </a:pPr>
            <a:r>
              <a:rPr kumimoji="0" lang="en-US" sz="4100" b="0" i="1" u="none" strike="noStrike" kern="1200" cap="none" spc="0" normalizeH="0" baseline="0" noProof="0">
                <a:ln w="0"/>
                <a:solidFill>
                  <a:srgbClr val="000000"/>
                </a:solidFill>
                <a:effectLst>
                  <a:outerShdw blurRad="38100" dist="19050" dir="2700000" algn="tl" rotWithShape="0">
                    <a:prstClr val="black">
                      <a:alpha val="40000"/>
                    </a:prstClr>
                  </a:outerShdw>
                </a:effectLst>
                <a:uLnTx/>
                <a:uFillTx/>
                <a:latin typeface="Calibri Light" panose="020F0302020204030204"/>
                <a:ea typeface="+mn-ea"/>
                <a:cs typeface="+mn-cs"/>
              </a:rPr>
              <a:t>Functional requirements: </a:t>
            </a:r>
            <a:r>
              <a:rPr kumimoji="0" lang="en-US" sz="4100" b="0" i="1" u="none" strike="noStrike" kern="1200" cap="none" spc="0" normalizeH="0" baseline="0" noProof="0" err="1">
                <a:ln w="0"/>
                <a:solidFill>
                  <a:srgbClr val="000000"/>
                </a:solidFill>
                <a:effectLst>
                  <a:outerShdw blurRad="38100" dist="19050" dir="2700000" algn="tl" rotWithShape="0">
                    <a:prstClr val="black">
                      <a:alpha val="40000"/>
                    </a:prstClr>
                  </a:outerShdw>
                </a:effectLst>
                <a:uLnTx/>
                <a:uFillTx/>
                <a:latin typeface="Calibri Light" panose="020F0302020204030204"/>
                <a:ea typeface="+mn-ea"/>
                <a:cs typeface="+mn-cs"/>
              </a:rPr>
              <a:t>descrizione</a:t>
            </a:r>
            <a:endParaRPr kumimoji="0" lang="en-US" sz="4100" b="0" i="0" u="none" strike="noStrike" kern="1200" cap="none" spc="0" normalizeH="0" baseline="0" noProof="0">
              <a:ln w="0"/>
              <a:solidFill>
                <a:srgbClr val="000000"/>
              </a:solidFill>
              <a:effectLst>
                <a:outerShdw blurRad="38100" dist="19050" dir="2700000" algn="tl" rotWithShape="0">
                  <a:prstClr val="black">
                    <a:alpha val="40000"/>
                  </a:prstClr>
                </a:outerShdw>
              </a:effectLst>
              <a:uLnTx/>
              <a:uFillTx/>
              <a:latin typeface="Calibri Light" panose="020F0302020204030204"/>
              <a:ea typeface="+mn-ea"/>
              <a:cs typeface="+mn-cs"/>
            </a:endParaRPr>
          </a:p>
        </p:txBody>
      </p:sp>
      <p:graphicFrame>
        <p:nvGraphicFramePr>
          <p:cNvPr id="34" name="Tabella 33">
            <a:extLst>
              <a:ext uri="{FF2B5EF4-FFF2-40B4-BE49-F238E27FC236}">
                <a16:creationId xmlns:a16="http://schemas.microsoft.com/office/drawing/2014/main" id="{CF7C6736-EE68-4001-B654-6C47C6757199}"/>
              </a:ext>
            </a:extLst>
          </p:cNvPr>
          <p:cNvGraphicFramePr>
            <a:graphicFrameLocks noGrp="1"/>
          </p:cNvGraphicFramePr>
          <p:nvPr/>
        </p:nvGraphicFramePr>
        <p:xfrm>
          <a:off x="3239311" y="694485"/>
          <a:ext cx="5418306" cy="738663"/>
        </p:xfrm>
        <a:graphic>
          <a:graphicData uri="http://schemas.openxmlformats.org/drawingml/2006/table">
            <a:tbl>
              <a:tblPr>
                <a:tableStyleId>{5C22544A-7EE6-4342-B048-85BDC9FD1C3A}</a:tableStyleId>
              </a:tblPr>
              <a:tblGrid>
                <a:gridCol w="2709153">
                  <a:extLst>
                    <a:ext uri="{9D8B030D-6E8A-4147-A177-3AD203B41FA5}">
                      <a16:colId xmlns:a16="http://schemas.microsoft.com/office/drawing/2014/main" val="3349122967"/>
                    </a:ext>
                  </a:extLst>
                </a:gridCol>
                <a:gridCol w="2709153">
                  <a:extLst>
                    <a:ext uri="{9D8B030D-6E8A-4147-A177-3AD203B41FA5}">
                      <a16:colId xmlns:a16="http://schemas.microsoft.com/office/drawing/2014/main" val="3238095105"/>
                    </a:ext>
                  </a:extLst>
                </a:gridCol>
              </a:tblGrid>
              <a:tr h="738663">
                <a:tc>
                  <a:txBody>
                    <a:bodyPr/>
                    <a:lstStyle/>
                    <a:p>
                      <a:pPr algn="ctr" fontAlgn="ctr"/>
                      <a:r>
                        <a:rPr lang="it-IT" sz="1400" b="1" i="1" u="none" strike="noStrike">
                          <a:effectLst/>
                        </a:rPr>
                        <a:t>Possibilità di misurare l’inquinamento acustico medio</a:t>
                      </a:r>
                      <a:endParaRPr lang="it-IT" sz="1400" b="1" i="1"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400" b="1" i="1" u="none" strike="noStrike">
                          <a:effectLst/>
                        </a:rPr>
                        <a:t>Possibilità di consultare i dati sull'inquinamento acustico</a:t>
                      </a:r>
                      <a:endParaRPr lang="it-IT" sz="1400" b="1" i="1"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282228001"/>
                  </a:ext>
                </a:extLst>
              </a:tr>
            </a:tbl>
          </a:graphicData>
        </a:graphic>
      </p:graphicFrame>
      <p:graphicFrame>
        <p:nvGraphicFramePr>
          <p:cNvPr id="35" name="Tabella 34">
            <a:extLst>
              <a:ext uri="{FF2B5EF4-FFF2-40B4-BE49-F238E27FC236}">
                <a16:creationId xmlns:a16="http://schemas.microsoft.com/office/drawing/2014/main" id="{BB645E4B-5050-43F6-BD3A-9E429006263E}"/>
              </a:ext>
            </a:extLst>
          </p:cNvPr>
          <p:cNvGraphicFramePr>
            <a:graphicFrameLocks noGrp="1"/>
          </p:cNvGraphicFramePr>
          <p:nvPr/>
        </p:nvGraphicFramePr>
        <p:xfrm>
          <a:off x="128014" y="1963759"/>
          <a:ext cx="5731495" cy="3278686"/>
        </p:xfrm>
        <a:graphic>
          <a:graphicData uri="http://schemas.openxmlformats.org/drawingml/2006/table">
            <a:tbl>
              <a:tblPr>
                <a:tableStyleId>{5C22544A-7EE6-4342-B048-85BDC9FD1C3A}</a:tableStyleId>
              </a:tblPr>
              <a:tblGrid>
                <a:gridCol w="550563">
                  <a:extLst>
                    <a:ext uri="{9D8B030D-6E8A-4147-A177-3AD203B41FA5}">
                      <a16:colId xmlns:a16="http://schemas.microsoft.com/office/drawing/2014/main" val="2524027873"/>
                    </a:ext>
                  </a:extLst>
                </a:gridCol>
                <a:gridCol w="1806974">
                  <a:extLst>
                    <a:ext uri="{9D8B030D-6E8A-4147-A177-3AD203B41FA5}">
                      <a16:colId xmlns:a16="http://schemas.microsoft.com/office/drawing/2014/main" val="1213934405"/>
                    </a:ext>
                  </a:extLst>
                </a:gridCol>
                <a:gridCol w="811726">
                  <a:extLst>
                    <a:ext uri="{9D8B030D-6E8A-4147-A177-3AD203B41FA5}">
                      <a16:colId xmlns:a16="http://schemas.microsoft.com/office/drawing/2014/main" val="1936280627"/>
                    </a:ext>
                  </a:extLst>
                </a:gridCol>
                <a:gridCol w="642323">
                  <a:extLst>
                    <a:ext uri="{9D8B030D-6E8A-4147-A177-3AD203B41FA5}">
                      <a16:colId xmlns:a16="http://schemas.microsoft.com/office/drawing/2014/main" val="2398175717"/>
                    </a:ext>
                  </a:extLst>
                </a:gridCol>
                <a:gridCol w="402334">
                  <a:extLst>
                    <a:ext uri="{9D8B030D-6E8A-4147-A177-3AD203B41FA5}">
                      <a16:colId xmlns:a16="http://schemas.microsoft.com/office/drawing/2014/main" val="771285500"/>
                    </a:ext>
                  </a:extLst>
                </a:gridCol>
                <a:gridCol w="917603">
                  <a:extLst>
                    <a:ext uri="{9D8B030D-6E8A-4147-A177-3AD203B41FA5}">
                      <a16:colId xmlns:a16="http://schemas.microsoft.com/office/drawing/2014/main" val="3739251781"/>
                    </a:ext>
                  </a:extLst>
                </a:gridCol>
                <a:gridCol w="599972">
                  <a:extLst>
                    <a:ext uri="{9D8B030D-6E8A-4147-A177-3AD203B41FA5}">
                      <a16:colId xmlns:a16="http://schemas.microsoft.com/office/drawing/2014/main" val="3226374819"/>
                    </a:ext>
                  </a:extLst>
                </a:gridCol>
              </a:tblGrid>
              <a:tr h="1006841">
                <a:tc>
                  <a:txBody>
                    <a:bodyPr/>
                    <a:lstStyle/>
                    <a:p>
                      <a:pPr algn="ctr" fontAlgn="ctr"/>
                      <a:r>
                        <a:rPr lang="it-IT" sz="1000" b="1" u="none" strike="noStrike">
                          <a:effectLst/>
                        </a:rPr>
                        <a:t>Scala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Descrizione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Riconfigurazione spazi con cubicoli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The Habitat </a:t>
                      </a:r>
                      <a:r>
                        <a:rPr lang="it-IT" sz="1000" b="1" u="none" strike="noStrike" err="1">
                          <a:effectLst/>
                        </a:rPr>
                        <a:t>Soundscaping</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Phone Boot</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Rivestimenti fonoassorbenti e/o fonoisolanti su pareti e soffitti</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A quiet space </a:t>
                      </a:r>
                      <a:endParaRPr lang="it-IT" sz="10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088398959"/>
                  </a:ext>
                </a:extLst>
              </a:tr>
              <a:tr h="908738">
                <a:tc>
                  <a:txBody>
                    <a:bodyPr/>
                    <a:lstStyle/>
                    <a:p>
                      <a:pPr algn="ctr" fontAlgn="ctr"/>
                      <a:r>
                        <a:rPr lang="it-IT" sz="1100" b="1" u="none" strike="noStrike">
                          <a:effectLst/>
                        </a:rPr>
                        <a:t>Sì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Il sistema dispone di un microfono, dunque permette di misurare la pressione acustica (o calcolare altri indicatori)</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106078548"/>
                  </a:ext>
                </a:extLst>
              </a:tr>
              <a:tr h="1363107">
                <a:tc>
                  <a:txBody>
                    <a:bodyPr/>
                    <a:lstStyle/>
                    <a:p>
                      <a:pPr algn="ctr" fontAlgn="ctr"/>
                      <a:r>
                        <a:rPr lang="it-IT" sz="1100" b="1" u="none" strike="noStrike">
                          <a:effectLst/>
                        </a:rPr>
                        <a:t>No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Il sistema non dispone di un microfono, dunque non permette di misurare la pressione acustica (o calcolare altri indicatori) e di produrre dashboard personalizzabili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785391195"/>
                  </a:ext>
                </a:extLst>
              </a:tr>
            </a:tbl>
          </a:graphicData>
        </a:graphic>
      </p:graphicFrame>
      <p:graphicFrame>
        <p:nvGraphicFramePr>
          <p:cNvPr id="37" name="Tabella 36">
            <a:extLst>
              <a:ext uri="{FF2B5EF4-FFF2-40B4-BE49-F238E27FC236}">
                <a16:creationId xmlns:a16="http://schemas.microsoft.com/office/drawing/2014/main" id="{7B376284-7C7D-44BB-AB04-13285C12BD2E}"/>
              </a:ext>
            </a:extLst>
          </p:cNvPr>
          <p:cNvGraphicFramePr>
            <a:graphicFrameLocks noGrp="1"/>
          </p:cNvGraphicFramePr>
          <p:nvPr/>
        </p:nvGraphicFramePr>
        <p:xfrm>
          <a:off x="6277155" y="1963759"/>
          <a:ext cx="5777308" cy="3278686"/>
        </p:xfrm>
        <a:graphic>
          <a:graphicData uri="http://schemas.openxmlformats.org/drawingml/2006/table">
            <a:tbl>
              <a:tblPr>
                <a:tableStyleId>{5C22544A-7EE6-4342-B048-85BDC9FD1C3A}</a:tableStyleId>
              </a:tblPr>
              <a:tblGrid>
                <a:gridCol w="554964">
                  <a:extLst>
                    <a:ext uri="{9D8B030D-6E8A-4147-A177-3AD203B41FA5}">
                      <a16:colId xmlns:a16="http://schemas.microsoft.com/office/drawing/2014/main" val="2524027873"/>
                    </a:ext>
                  </a:extLst>
                </a:gridCol>
                <a:gridCol w="1821417">
                  <a:extLst>
                    <a:ext uri="{9D8B030D-6E8A-4147-A177-3AD203B41FA5}">
                      <a16:colId xmlns:a16="http://schemas.microsoft.com/office/drawing/2014/main" val="1213934405"/>
                    </a:ext>
                  </a:extLst>
                </a:gridCol>
                <a:gridCol w="818215">
                  <a:extLst>
                    <a:ext uri="{9D8B030D-6E8A-4147-A177-3AD203B41FA5}">
                      <a16:colId xmlns:a16="http://schemas.microsoft.com/office/drawing/2014/main" val="1936280627"/>
                    </a:ext>
                  </a:extLst>
                </a:gridCol>
                <a:gridCol w="647457">
                  <a:extLst>
                    <a:ext uri="{9D8B030D-6E8A-4147-A177-3AD203B41FA5}">
                      <a16:colId xmlns:a16="http://schemas.microsoft.com/office/drawing/2014/main" val="2398175717"/>
                    </a:ext>
                  </a:extLst>
                </a:gridCol>
                <a:gridCol w="405550">
                  <a:extLst>
                    <a:ext uri="{9D8B030D-6E8A-4147-A177-3AD203B41FA5}">
                      <a16:colId xmlns:a16="http://schemas.microsoft.com/office/drawing/2014/main" val="771285500"/>
                    </a:ext>
                  </a:extLst>
                </a:gridCol>
                <a:gridCol w="924938">
                  <a:extLst>
                    <a:ext uri="{9D8B030D-6E8A-4147-A177-3AD203B41FA5}">
                      <a16:colId xmlns:a16="http://schemas.microsoft.com/office/drawing/2014/main" val="3739251781"/>
                    </a:ext>
                  </a:extLst>
                </a:gridCol>
                <a:gridCol w="604767">
                  <a:extLst>
                    <a:ext uri="{9D8B030D-6E8A-4147-A177-3AD203B41FA5}">
                      <a16:colId xmlns:a16="http://schemas.microsoft.com/office/drawing/2014/main" val="3226374819"/>
                    </a:ext>
                  </a:extLst>
                </a:gridCol>
              </a:tblGrid>
              <a:tr h="1006841">
                <a:tc>
                  <a:txBody>
                    <a:bodyPr/>
                    <a:lstStyle/>
                    <a:p>
                      <a:pPr algn="ctr" fontAlgn="ctr"/>
                      <a:r>
                        <a:rPr lang="it-IT" sz="1000" b="1" u="none" strike="noStrike">
                          <a:effectLst/>
                        </a:rPr>
                        <a:t>Scala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Descrizione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Riconfigurazione spazi con cubicoli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The Habitat </a:t>
                      </a:r>
                      <a:r>
                        <a:rPr lang="it-IT" sz="1000" b="1" u="none" strike="noStrike" err="1">
                          <a:effectLst/>
                        </a:rPr>
                        <a:t>Soundscaping</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Phone Boot</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Rivestimenti fonoassorbenti e/o fonoisolanti su pareti e soffitti</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A quiet space </a:t>
                      </a:r>
                      <a:endParaRPr lang="it-IT" sz="10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088398959"/>
                  </a:ext>
                </a:extLst>
              </a:tr>
              <a:tr h="908738">
                <a:tc>
                  <a:txBody>
                    <a:bodyPr/>
                    <a:lstStyle/>
                    <a:p>
                      <a:pPr algn="ctr" fontAlgn="ctr"/>
                      <a:r>
                        <a:rPr lang="it-IT" sz="1100" b="1" u="none" strike="noStrike">
                          <a:effectLst/>
                        </a:rPr>
                        <a:t>Sì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b"/>
                      <a:r>
                        <a:rPr lang="it-IT" sz="1100" b="1" u="none" strike="noStrike">
                          <a:effectLst/>
                        </a:rPr>
                        <a:t>Il sistema consente di produrre dashboard personalizzabili per la consultazione dei dati sull'inquinamento acustico</a:t>
                      </a:r>
                      <a:endParaRPr lang="it-IT" sz="1100" b="1" i="0" u="none" strike="noStrike">
                        <a:solidFill>
                          <a:srgbClr val="000000"/>
                        </a:solidFill>
                        <a:effectLst/>
                        <a:latin typeface="Century Schoolbook" panose="02040604050505020304" pitchFamily="18"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106078548"/>
                  </a:ext>
                </a:extLst>
              </a:tr>
              <a:tr h="1363107">
                <a:tc>
                  <a:txBody>
                    <a:bodyPr/>
                    <a:lstStyle/>
                    <a:p>
                      <a:pPr algn="ctr" fontAlgn="ctr"/>
                      <a:r>
                        <a:rPr lang="it-IT" sz="1100" b="1" u="none" strike="noStrike">
                          <a:effectLst/>
                        </a:rPr>
                        <a:t>No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it-IT" sz="1100" b="1" u="none" strike="noStrike">
                          <a:effectLst/>
                        </a:rPr>
                        <a:t>Il sistema non consente di produrre dashboard personalizzabili per la consultazione dei dati sull'inquinamento acustico</a:t>
                      </a:r>
                      <a:endParaRPr lang="it-IT" sz="1100" b="1" i="0" u="none" strike="noStrike">
                        <a:solidFill>
                          <a:srgbClr val="000000"/>
                        </a:solidFill>
                        <a:effectLst/>
                        <a:latin typeface="Century Schoolbook" panose="02040604050505020304" pitchFamily="18" charset="0"/>
                      </a:endParaRPr>
                    </a:p>
                    <a:p>
                      <a:pPr algn="l"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785391195"/>
                  </a:ext>
                </a:extLst>
              </a:tr>
            </a:tbl>
          </a:graphicData>
        </a:graphic>
      </p:graphicFrame>
      <p:sp>
        <p:nvSpPr>
          <p:cNvPr id="12" name="Rettangolo 11">
            <a:extLst>
              <a:ext uri="{FF2B5EF4-FFF2-40B4-BE49-F238E27FC236}">
                <a16:creationId xmlns:a16="http://schemas.microsoft.com/office/drawing/2014/main" id="{BB39FC81-DA6A-44B2-867E-A90902FC5013}"/>
              </a:ext>
            </a:extLst>
          </p:cNvPr>
          <p:cNvSpPr/>
          <p:nvPr/>
        </p:nvSpPr>
        <p:spPr>
          <a:xfrm>
            <a:off x="119700" y="5357400"/>
            <a:ext cx="5731496" cy="105359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F8A1455E-62FB-4B62-A540-57C057B533C6}"/>
              </a:ext>
            </a:extLst>
          </p:cNvPr>
          <p:cNvSpPr/>
          <p:nvPr/>
        </p:nvSpPr>
        <p:spPr>
          <a:xfrm>
            <a:off x="6221825" y="5357400"/>
            <a:ext cx="5884831" cy="134326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77D737EF-2B6F-4927-BD53-207F7570497D}"/>
              </a:ext>
            </a:extLst>
          </p:cNvPr>
          <p:cNvSpPr txBox="1"/>
          <p:nvPr/>
        </p:nvSpPr>
        <p:spPr>
          <a:xfrm>
            <a:off x="128014" y="5145532"/>
            <a:ext cx="5731496" cy="1169551"/>
          </a:xfrm>
          <a:prstGeom prst="rect">
            <a:avLst/>
          </a:prstGeom>
          <a:noFill/>
        </p:spPr>
        <p:txBody>
          <a:bodyPr wrap="square" rtlCol="0">
            <a:spAutoFit/>
          </a:bodyPr>
          <a:lstStyle/>
          <a:p>
            <a:endParaRPr lang="it-IT" sz="1400" b="1"/>
          </a:p>
          <a:p>
            <a:r>
              <a:rPr lang="it-IT" sz="1400" b="1"/>
              <a:t>IMPATTA SU:</a:t>
            </a:r>
          </a:p>
          <a:p>
            <a:r>
              <a:rPr lang="it-IT" sz="1400"/>
              <a:t>-Misura dell’inquinamento acustico medio   ● </a:t>
            </a:r>
          </a:p>
          <a:p>
            <a:r>
              <a:rPr lang="it-IT" sz="1400"/>
              <a:t>-Aumento della consapevolezza del management sul rischio rumore  ●</a:t>
            </a:r>
          </a:p>
          <a:p>
            <a:r>
              <a:rPr lang="it-IT" sz="1400"/>
              <a:t>-Facilità e scalabilità nella consultazione dei dati  ○  </a:t>
            </a:r>
            <a:endParaRPr lang="it-IT" sz="1400" b="1"/>
          </a:p>
        </p:txBody>
      </p:sp>
      <p:sp>
        <p:nvSpPr>
          <p:cNvPr id="18" name="CasellaDiTesto 17">
            <a:extLst>
              <a:ext uri="{FF2B5EF4-FFF2-40B4-BE49-F238E27FC236}">
                <a16:creationId xmlns:a16="http://schemas.microsoft.com/office/drawing/2014/main" id="{B7C5641F-5104-4F9A-A325-BBF36D10CC69}"/>
              </a:ext>
            </a:extLst>
          </p:cNvPr>
          <p:cNvSpPr txBox="1"/>
          <p:nvPr/>
        </p:nvSpPr>
        <p:spPr>
          <a:xfrm>
            <a:off x="6221824" y="5145532"/>
            <a:ext cx="5716906" cy="1422112"/>
          </a:xfrm>
          <a:prstGeom prst="rect">
            <a:avLst/>
          </a:prstGeom>
          <a:noFill/>
        </p:spPr>
        <p:txBody>
          <a:bodyPr wrap="square" rtlCol="0">
            <a:spAutoFit/>
          </a:bodyPr>
          <a:lstStyle/>
          <a:p>
            <a:endParaRPr lang="it-IT" sz="1400" b="1"/>
          </a:p>
          <a:p>
            <a:r>
              <a:rPr lang="it-IT" sz="1400" b="1"/>
              <a:t>IMPATTA SU:</a:t>
            </a:r>
          </a:p>
          <a:p>
            <a:r>
              <a:rPr lang="it-IT" sz="1400"/>
              <a:t>-Aumento della consapevolezza dei dipendenti sul rischio rumore   ○</a:t>
            </a:r>
          </a:p>
          <a:p>
            <a:r>
              <a:rPr lang="it-IT" sz="1400"/>
              <a:t>-Aumento della consapevolezza del management sul rischio rumore  ●</a:t>
            </a:r>
          </a:p>
          <a:p>
            <a:r>
              <a:rPr lang="it-IT" sz="1400"/>
              <a:t>-Visibilità delle anomalie e malfunzionamento  ○</a:t>
            </a:r>
          </a:p>
          <a:p>
            <a:r>
              <a:rPr lang="it-IT" sz="1400"/>
              <a:t>-Facilità e scalabilità nella consultazione dei dati ●    </a:t>
            </a:r>
            <a:endParaRPr lang="it-IT" sz="1400" b="1"/>
          </a:p>
        </p:txBody>
      </p:sp>
    </p:spTree>
    <p:extLst>
      <p:ext uri="{BB962C8B-B14F-4D97-AF65-F5344CB8AC3E}">
        <p14:creationId xmlns:p14="http://schemas.microsoft.com/office/powerpoint/2010/main" val="30586212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02EBBA77-2C3D-4337-BECE-027CD2142D38}"/>
              </a:ext>
            </a:extLst>
          </p:cNvPr>
          <p:cNvSpPr/>
          <p:nvPr/>
        </p:nvSpPr>
        <p:spPr>
          <a:xfrm>
            <a:off x="128016" y="5910606"/>
            <a:ext cx="5731496" cy="90045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Immagine 12">
            <a:extLst>
              <a:ext uri="{FF2B5EF4-FFF2-40B4-BE49-F238E27FC236}">
                <a16:creationId xmlns:a16="http://schemas.microsoft.com/office/drawing/2014/main" id="{8ADD2F5E-8564-4AD4-ABC7-E6F712A2773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315191" y="92125"/>
            <a:ext cx="1791465" cy="413415"/>
          </a:xfrm>
          <a:prstGeom prst="rect">
            <a:avLst/>
          </a:prstGeom>
        </p:spPr>
      </p:pic>
      <p:pic>
        <p:nvPicPr>
          <p:cNvPr id="14" name="Picture 2" descr="Politecnico di Torino">
            <a:extLst>
              <a:ext uri="{FF2B5EF4-FFF2-40B4-BE49-F238E27FC236}">
                <a16:creationId xmlns:a16="http://schemas.microsoft.com/office/drawing/2014/main" id="{B212FDA0-4B9D-47A0-9012-E0C0CD4E22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16" y="46941"/>
            <a:ext cx="1371600" cy="64770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ttore 2 16">
            <a:extLst>
              <a:ext uri="{FF2B5EF4-FFF2-40B4-BE49-F238E27FC236}">
                <a16:creationId xmlns:a16="http://schemas.microsoft.com/office/drawing/2014/main" id="{F220463C-CD51-4E35-95D6-C6AAE6DEC578}"/>
              </a:ext>
            </a:extLst>
          </p:cNvPr>
          <p:cNvCxnSpPr>
            <a:cxnSpLocks/>
          </p:cNvCxnSpPr>
          <p:nvPr/>
        </p:nvCxnSpPr>
        <p:spPr>
          <a:xfrm flipH="1">
            <a:off x="3359101" y="1249740"/>
            <a:ext cx="1445038" cy="1247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9A3C3F4C-FEE9-40D1-9E09-DF617F16F5AE}"/>
              </a:ext>
            </a:extLst>
          </p:cNvPr>
          <p:cNvCxnSpPr>
            <a:cxnSpLocks/>
          </p:cNvCxnSpPr>
          <p:nvPr/>
        </p:nvCxnSpPr>
        <p:spPr>
          <a:xfrm>
            <a:off x="7285781" y="1249740"/>
            <a:ext cx="1433280" cy="1247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ttangolo 32">
            <a:extLst>
              <a:ext uri="{FF2B5EF4-FFF2-40B4-BE49-F238E27FC236}">
                <a16:creationId xmlns:a16="http://schemas.microsoft.com/office/drawing/2014/main" id="{F68C8AFA-9328-4437-87AB-FA39DAFE484E}"/>
              </a:ext>
            </a:extLst>
          </p:cNvPr>
          <p:cNvSpPr/>
          <p:nvPr/>
        </p:nvSpPr>
        <p:spPr>
          <a:xfrm>
            <a:off x="1641509" y="-38216"/>
            <a:ext cx="8908979" cy="1297115"/>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90000"/>
              </a:lnSpc>
              <a:spcBef>
                <a:spcPct val="0"/>
              </a:spcBef>
              <a:spcAft>
                <a:spcPts val="600"/>
              </a:spcAft>
              <a:buClrTx/>
              <a:buSzTx/>
              <a:buFontTx/>
              <a:buNone/>
              <a:tabLst/>
              <a:defRPr/>
            </a:pPr>
            <a:r>
              <a:rPr kumimoji="0" lang="en-US" sz="4100" b="0" i="1" u="none" strike="noStrike" kern="1200" cap="none" spc="0" normalizeH="0" baseline="0" noProof="0">
                <a:ln w="0"/>
                <a:solidFill>
                  <a:srgbClr val="000000"/>
                </a:solidFill>
                <a:effectLst>
                  <a:outerShdw blurRad="38100" dist="19050" dir="2700000" algn="tl" rotWithShape="0">
                    <a:prstClr val="black">
                      <a:alpha val="40000"/>
                    </a:prstClr>
                  </a:outerShdw>
                </a:effectLst>
                <a:uLnTx/>
                <a:uFillTx/>
                <a:latin typeface="Calibri Light" panose="020F0302020204030204"/>
                <a:ea typeface="+mn-ea"/>
                <a:cs typeface="+mn-cs"/>
              </a:rPr>
              <a:t>Functional requirements: </a:t>
            </a:r>
            <a:r>
              <a:rPr kumimoji="0" lang="en-US" sz="4100" b="0" i="1" u="none" strike="noStrike" kern="1200" cap="none" spc="0" normalizeH="0" baseline="0" noProof="0" err="1">
                <a:ln w="0"/>
                <a:solidFill>
                  <a:srgbClr val="000000"/>
                </a:solidFill>
                <a:effectLst>
                  <a:outerShdw blurRad="38100" dist="19050" dir="2700000" algn="tl" rotWithShape="0">
                    <a:prstClr val="black">
                      <a:alpha val="40000"/>
                    </a:prstClr>
                  </a:outerShdw>
                </a:effectLst>
                <a:uLnTx/>
                <a:uFillTx/>
                <a:latin typeface="Calibri Light" panose="020F0302020204030204"/>
                <a:ea typeface="+mn-ea"/>
                <a:cs typeface="+mn-cs"/>
              </a:rPr>
              <a:t>descrizione</a:t>
            </a:r>
            <a:endParaRPr kumimoji="0" lang="en-US" sz="4100" b="0" i="0" u="none" strike="noStrike" kern="1200" cap="none" spc="0" normalizeH="0" baseline="0" noProof="0">
              <a:ln w="0"/>
              <a:solidFill>
                <a:srgbClr val="000000"/>
              </a:solidFill>
              <a:effectLst>
                <a:outerShdw blurRad="38100" dist="19050" dir="2700000" algn="tl" rotWithShape="0">
                  <a:prstClr val="black">
                    <a:alpha val="40000"/>
                  </a:prstClr>
                </a:outerShdw>
              </a:effectLst>
              <a:uLnTx/>
              <a:uFillTx/>
              <a:latin typeface="Calibri Light" panose="020F0302020204030204"/>
              <a:ea typeface="+mn-ea"/>
              <a:cs typeface="+mn-cs"/>
            </a:endParaRPr>
          </a:p>
        </p:txBody>
      </p:sp>
      <p:graphicFrame>
        <p:nvGraphicFramePr>
          <p:cNvPr id="34" name="Tabella 33">
            <a:extLst>
              <a:ext uri="{FF2B5EF4-FFF2-40B4-BE49-F238E27FC236}">
                <a16:creationId xmlns:a16="http://schemas.microsoft.com/office/drawing/2014/main" id="{CF7C6736-EE68-4001-B654-6C47C6757199}"/>
              </a:ext>
            </a:extLst>
          </p:cNvPr>
          <p:cNvGraphicFramePr>
            <a:graphicFrameLocks noGrp="1"/>
          </p:cNvGraphicFramePr>
          <p:nvPr/>
        </p:nvGraphicFramePr>
        <p:xfrm>
          <a:off x="3239311" y="898975"/>
          <a:ext cx="5418306" cy="974276"/>
        </p:xfrm>
        <a:graphic>
          <a:graphicData uri="http://schemas.openxmlformats.org/drawingml/2006/table">
            <a:tbl>
              <a:tblPr>
                <a:tableStyleId>{5C22544A-7EE6-4342-B048-85BDC9FD1C3A}</a:tableStyleId>
              </a:tblPr>
              <a:tblGrid>
                <a:gridCol w="2709153">
                  <a:extLst>
                    <a:ext uri="{9D8B030D-6E8A-4147-A177-3AD203B41FA5}">
                      <a16:colId xmlns:a16="http://schemas.microsoft.com/office/drawing/2014/main" val="3349122967"/>
                    </a:ext>
                  </a:extLst>
                </a:gridCol>
                <a:gridCol w="2709153">
                  <a:extLst>
                    <a:ext uri="{9D8B030D-6E8A-4147-A177-3AD203B41FA5}">
                      <a16:colId xmlns:a16="http://schemas.microsoft.com/office/drawing/2014/main" val="3238095105"/>
                    </a:ext>
                  </a:extLst>
                </a:gridCol>
              </a:tblGrid>
              <a:tr h="974276">
                <a:tc>
                  <a:txBody>
                    <a:bodyPr/>
                    <a:lstStyle/>
                    <a:p>
                      <a:pPr algn="ctr" fontAlgn="ctr"/>
                      <a:r>
                        <a:rPr lang="it-IT" sz="1400" b="1" u="none" strike="noStrike">
                          <a:effectLst/>
                        </a:rPr>
                        <a:t>Disponibilità del sistema </a:t>
                      </a:r>
                      <a:endParaRPr lang="it-IT" sz="14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400" b="1" u="none" strike="noStrike">
                          <a:effectLst/>
                        </a:rPr>
                        <a:t>Presenza di un sistema che segnala il malfunzionamento</a:t>
                      </a:r>
                      <a:endParaRPr lang="it-IT" sz="1400" b="1" i="1"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282228001"/>
                  </a:ext>
                </a:extLst>
              </a:tr>
            </a:tbl>
          </a:graphicData>
        </a:graphic>
      </p:graphicFrame>
      <p:graphicFrame>
        <p:nvGraphicFramePr>
          <p:cNvPr id="2" name="Tabella 1">
            <a:extLst>
              <a:ext uri="{FF2B5EF4-FFF2-40B4-BE49-F238E27FC236}">
                <a16:creationId xmlns:a16="http://schemas.microsoft.com/office/drawing/2014/main" id="{6609D11E-E022-4127-91C1-603663162AC2}"/>
              </a:ext>
            </a:extLst>
          </p:cNvPr>
          <p:cNvGraphicFramePr>
            <a:graphicFrameLocks noGrp="1"/>
          </p:cNvGraphicFramePr>
          <p:nvPr/>
        </p:nvGraphicFramePr>
        <p:xfrm>
          <a:off x="128016" y="2496761"/>
          <a:ext cx="5731496" cy="3319151"/>
        </p:xfrm>
        <a:graphic>
          <a:graphicData uri="http://schemas.openxmlformats.org/drawingml/2006/table">
            <a:tbl>
              <a:tblPr>
                <a:tableStyleId>{5C22544A-7EE6-4342-B048-85BDC9FD1C3A}</a:tableStyleId>
              </a:tblPr>
              <a:tblGrid>
                <a:gridCol w="547959">
                  <a:extLst>
                    <a:ext uri="{9D8B030D-6E8A-4147-A177-3AD203B41FA5}">
                      <a16:colId xmlns:a16="http://schemas.microsoft.com/office/drawing/2014/main" val="159036988"/>
                    </a:ext>
                  </a:extLst>
                </a:gridCol>
                <a:gridCol w="1807882">
                  <a:extLst>
                    <a:ext uri="{9D8B030D-6E8A-4147-A177-3AD203B41FA5}">
                      <a16:colId xmlns:a16="http://schemas.microsoft.com/office/drawing/2014/main" val="3515319583"/>
                    </a:ext>
                  </a:extLst>
                </a:gridCol>
                <a:gridCol w="812135">
                  <a:extLst>
                    <a:ext uri="{9D8B030D-6E8A-4147-A177-3AD203B41FA5}">
                      <a16:colId xmlns:a16="http://schemas.microsoft.com/office/drawing/2014/main" val="81093666"/>
                    </a:ext>
                  </a:extLst>
                </a:gridCol>
                <a:gridCol w="642645">
                  <a:extLst>
                    <a:ext uri="{9D8B030D-6E8A-4147-A177-3AD203B41FA5}">
                      <a16:colId xmlns:a16="http://schemas.microsoft.com/office/drawing/2014/main" val="3583547831"/>
                    </a:ext>
                  </a:extLst>
                </a:gridCol>
                <a:gridCol w="402537">
                  <a:extLst>
                    <a:ext uri="{9D8B030D-6E8A-4147-A177-3AD203B41FA5}">
                      <a16:colId xmlns:a16="http://schemas.microsoft.com/office/drawing/2014/main" val="1378444366"/>
                    </a:ext>
                  </a:extLst>
                </a:gridCol>
                <a:gridCol w="843385">
                  <a:extLst>
                    <a:ext uri="{9D8B030D-6E8A-4147-A177-3AD203B41FA5}">
                      <a16:colId xmlns:a16="http://schemas.microsoft.com/office/drawing/2014/main" val="392855003"/>
                    </a:ext>
                  </a:extLst>
                </a:gridCol>
                <a:gridCol w="674953">
                  <a:extLst>
                    <a:ext uri="{9D8B030D-6E8A-4147-A177-3AD203B41FA5}">
                      <a16:colId xmlns:a16="http://schemas.microsoft.com/office/drawing/2014/main" val="3768557648"/>
                    </a:ext>
                  </a:extLst>
                </a:gridCol>
              </a:tblGrid>
              <a:tr h="970512">
                <a:tc>
                  <a:txBody>
                    <a:bodyPr/>
                    <a:lstStyle/>
                    <a:p>
                      <a:pPr algn="ctr" fontAlgn="ctr"/>
                      <a:r>
                        <a:rPr lang="it-IT" sz="1000" b="1" u="none" strike="noStrike">
                          <a:effectLst/>
                        </a:rPr>
                        <a:t>Scala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Descrizione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Riconfigurazione spazi con cubicoli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The Habitat </a:t>
                      </a:r>
                      <a:r>
                        <a:rPr lang="it-IT" sz="1000" b="1" u="none" strike="noStrike" err="1">
                          <a:effectLst/>
                        </a:rPr>
                        <a:t>Soundscaping</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Phone Boot</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Rivestimenti fonoassorbenti e/o fonoisolanti su pareti e soffitti</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A </a:t>
                      </a:r>
                      <a:r>
                        <a:rPr lang="it-IT" sz="1000" b="1" u="none" strike="noStrike" err="1">
                          <a:effectLst/>
                        </a:rPr>
                        <a:t>quiet</a:t>
                      </a:r>
                      <a:r>
                        <a:rPr lang="it-IT" sz="1000" b="1" u="none" strike="noStrike">
                          <a:effectLst/>
                        </a:rPr>
                        <a:t> </a:t>
                      </a:r>
                      <a:r>
                        <a:rPr lang="it-IT" sz="1000" b="1" u="none" strike="noStrike" err="1">
                          <a:effectLst/>
                        </a:rPr>
                        <a:t>space</a:t>
                      </a:r>
                      <a:r>
                        <a:rPr lang="it-IT" sz="1000" b="1" u="none" strike="noStrike">
                          <a:effectLst/>
                        </a:rPr>
                        <a:t> </a:t>
                      </a:r>
                      <a:endParaRPr lang="it-IT" sz="10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390830654"/>
                  </a:ext>
                </a:extLst>
              </a:tr>
              <a:tr h="640538">
                <a:tc>
                  <a:txBody>
                    <a:bodyPr/>
                    <a:lstStyle/>
                    <a:p>
                      <a:pPr algn="ctr" fontAlgn="ctr"/>
                      <a:r>
                        <a:rPr lang="it-IT" sz="1100" b="1" u="none" strike="noStrike">
                          <a:effectLst/>
                        </a:rPr>
                        <a:t>1 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Il funzionamento del sistema dipende dall’alimentazione elettrica dell’edificio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88511245"/>
                  </a:ext>
                </a:extLst>
              </a:tr>
              <a:tr h="1067563">
                <a:tc>
                  <a:txBody>
                    <a:bodyPr/>
                    <a:lstStyle/>
                    <a:p>
                      <a:pPr algn="ctr" fontAlgn="ctr"/>
                      <a:r>
                        <a:rPr lang="it-IT" sz="1100" b="1" u="none" strike="noStrike">
                          <a:effectLst/>
                        </a:rPr>
                        <a:t>2 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Il funzionamento del sistema dipende dall’alimentazione elettrica del computer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(se installato su computer)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034592011"/>
                  </a:ext>
                </a:extLst>
              </a:tr>
              <a:tr h="640538">
                <a:tc>
                  <a:txBody>
                    <a:bodyPr/>
                    <a:lstStyle/>
                    <a:p>
                      <a:pPr algn="ctr" fontAlgn="ctr"/>
                      <a:r>
                        <a:rPr lang="it-IT" sz="1100" b="1" u="none" strike="noStrike">
                          <a:effectLst/>
                        </a:rPr>
                        <a:t>3 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Il funzionamento del sistema non dipende dall’alimentazione elettrica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825207212"/>
                  </a:ext>
                </a:extLst>
              </a:tr>
            </a:tbl>
          </a:graphicData>
        </a:graphic>
      </p:graphicFrame>
      <p:graphicFrame>
        <p:nvGraphicFramePr>
          <p:cNvPr id="3" name="Tabella 2">
            <a:extLst>
              <a:ext uri="{FF2B5EF4-FFF2-40B4-BE49-F238E27FC236}">
                <a16:creationId xmlns:a16="http://schemas.microsoft.com/office/drawing/2014/main" id="{24AFC1B7-3A9B-467E-B12F-1BF0288C5583}"/>
              </a:ext>
            </a:extLst>
          </p:cNvPr>
          <p:cNvGraphicFramePr>
            <a:graphicFrameLocks noGrp="1"/>
          </p:cNvGraphicFramePr>
          <p:nvPr/>
        </p:nvGraphicFramePr>
        <p:xfrm>
          <a:off x="6263358" y="2546855"/>
          <a:ext cx="5800626" cy="2029319"/>
        </p:xfrm>
        <a:graphic>
          <a:graphicData uri="http://schemas.openxmlformats.org/drawingml/2006/table">
            <a:tbl>
              <a:tblPr>
                <a:tableStyleId>{5C22544A-7EE6-4342-B048-85BDC9FD1C3A}</a:tableStyleId>
              </a:tblPr>
              <a:tblGrid>
                <a:gridCol w="557203">
                  <a:extLst>
                    <a:ext uri="{9D8B030D-6E8A-4147-A177-3AD203B41FA5}">
                      <a16:colId xmlns:a16="http://schemas.microsoft.com/office/drawing/2014/main" val="4084261484"/>
                    </a:ext>
                  </a:extLst>
                </a:gridCol>
                <a:gridCol w="1828769">
                  <a:extLst>
                    <a:ext uri="{9D8B030D-6E8A-4147-A177-3AD203B41FA5}">
                      <a16:colId xmlns:a16="http://schemas.microsoft.com/office/drawing/2014/main" val="2120101888"/>
                    </a:ext>
                  </a:extLst>
                </a:gridCol>
                <a:gridCol w="821517">
                  <a:extLst>
                    <a:ext uri="{9D8B030D-6E8A-4147-A177-3AD203B41FA5}">
                      <a16:colId xmlns:a16="http://schemas.microsoft.com/office/drawing/2014/main" val="499733739"/>
                    </a:ext>
                  </a:extLst>
                </a:gridCol>
                <a:gridCol w="650070">
                  <a:extLst>
                    <a:ext uri="{9D8B030D-6E8A-4147-A177-3AD203B41FA5}">
                      <a16:colId xmlns:a16="http://schemas.microsoft.com/office/drawing/2014/main" val="2181004163"/>
                    </a:ext>
                  </a:extLst>
                </a:gridCol>
                <a:gridCol w="407187">
                  <a:extLst>
                    <a:ext uri="{9D8B030D-6E8A-4147-A177-3AD203B41FA5}">
                      <a16:colId xmlns:a16="http://schemas.microsoft.com/office/drawing/2014/main" val="1459348536"/>
                    </a:ext>
                  </a:extLst>
                </a:gridCol>
                <a:gridCol w="928672">
                  <a:extLst>
                    <a:ext uri="{9D8B030D-6E8A-4147-A177-3AD203B41FA5}">
                      <a16:colId xmlns:a16="http://schemas.microsoft.com/office/drawing/2014/main" val="308224611"/>
                    </a:ext>
                  </a:extLst>
                </a:gridCol>
                <a:gridCol w="607208">
                  <a:extLst>
                    <a:ext uri="{9D8B030D-6E8A-4147-A177-3AD203B41FA5}">
                      <a16:colId xmlns:a16="http://schemas.microsoft.com/office/drawing/2014/main" val="3528081545"/>
                    </a:ext>
                  </a:extLst>
                </a:gridCol>
              </a:tblGrid>
              <a:tr h="962450">
                <a:tc>
                  <a:txBody>
                    <a:bodyPr/>
                    <a:lstStyle/>
                    <a:p>
                      <a:pPr algn="ctr" fontAlgn="ctr"/>
                      <a:r>
                        <a:rPr lang="it-IT" sz="1000" b="1" u="none" strike="noStrike">
                          <a:effectLst/>
                        </a:rPr>
                        <a:t>Scala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Descrizione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Riconfigurazione spazi con cubicoli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The Habitat Soundscaping</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Phone Boot</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Rivestimenti fonoassorbenti e/o fonoisolanti su pareti e soffitti</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A quiet space </a:t>
                      </a:r>
                      <a:endParaRPr lang="it-IT" sz="10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898346150"/>
                  </a:ext>
                </a:extLst>
              </a:tr>
              <a:tr h="521581">
                <a:tc>
                  <a:txBody>
                    <a:bodyPr/>
                    <a:lstStyle/>
                    <a:p>
                      <a:pPr algn="ctr" fontAlgn="ctr"/>
                      <a:r>
                        <a:rPr lang="it-IT" sz="1100" b="1" u="none" strike="noStrike">
                          <a:effectLst/>
                        </a:rPr>
                        <a:t>Sì</a:t>
                      </a:r>
                      <a:endParaRPr lang="it-IT" sz="1100" b="1" i="0" u="none" strike="noStrike">
                        <a:solidFill>
                          <a:srgbClr val="000000"/>
                        </a:solidFill>
                        <a:effectLst/>
                        <a:latin typeface="Century Schoolbook" panose="02040604050505020304" pitchFamily="18"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entury Schoolbook" panose="02040604050505020304" pitchFamily="18"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entury Schoolbook" panose="02040604050505020304" pitchFamily="18" charset="0"/>
                      </a:endParaRPr>
                    </a:p>
                  </a:txBody>
                  <a:tcPr marL="0" marR="0" marT="0" marB="0" anchor="ctr"/>
                </a:tc>
                <a:tc>
                  <a:txBody>
                    <a:bodyPr/>
                    <a:lstStyle/>
                    <a:p>
                      <a:pPr algn="ctr" fontAlgn="ctr"/>
                      <a:r>
                        <a:rPr lang="it-IT" sz="1100" b="1" u="none" strike="noStrike">
                          <a:effectLst/>
                        </a:rPr>
                        <a:t>X</a:t>
                      </a:r>
                      <a:endParaRPr lang="it-IT" sz="1100" b="1" i="0" u="none" strike="noStrike">
                        <a:solidFill>
                          <a:srgbClr val="000000"/>
                        </a:solidFill>
                        <a:effectLst/>
                        <a:latin typeface="Century Schoolbook" panose="02040604050505020304" pitchFamily="18"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entury Schoolbook" panose="02040604050505020304" pitchFamily="18"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entury Schoolbook" panose="02040604050505020304" pitchFamily="18" charset="0"/>
                      </a:endParaRPr>
                    </a:p>
                  </a:txBody>
                  <a:tcPr marL="0" marR="0" marT="0" marB="0" anchor="ctr"/>
                </a:tc>
                <a:tc>
                  <a:txBody>
                    <a:bodyPr/>
                    <a:lstStyle/>
                    <a:p>
                      <a:pPr algn="ctr" fontAlgn="ctr"/>
                      <a:r>
                        <a:rPr lang="it-IT" sz="1100" b="1" u="none" strike="noStrike">
                          <a:effectLst/>
                        </a:rPr>
                        <a:t>X</a:t>
                      </a:r>
                      <a:endParaRPr lang="it-IT" sz="1100" b="1" i="0" u="none" strike="noStrike">
                        <a:solidFill>
                          <a:srgbClr val="000000"/>
                        </a:solidFill>
                        <a:effectLst/>
                        <a:latin typeface="Century Schoolbook" panose="02040604050505020304" pitchFamily="18" charset="0"/>
                      </a:endParaRPr>
                    </a:p>
                  </a:txBody>
                  <a:tcPr marL="0" marR="0" marT="0" marB="0" anchor="ctr"/>
                </a:tc>
                <a:extLst>
                  <a:ext uri="{0D108BD9-81ED-4DB2-BD59-A6C34878D82A}">
                    <a16:rowId xmlns:a16="http://schemas.microsoft.com/office/drawing/2014/main" val="174137928"/>
                  </a:ext>
                </a:extLst>
              </a:tr>
              <a:tr h="545288">
                <a:tc>
                  <a:txBody>
                    <a:bodyPr/>
                    <a:lstStyle/>
                    <a:p>
                      <a:pPr algn="ctr" fontAlgn="ctr"/>
                      <a:r>
                        <a:rPr lang="it-IT" sz="1100" b="1" u="none" strike="noStrike">
                          <a:effectLst/>
                        </a:rPr>
                        <a:t>No</a:t>
                      </a:r>
                      <a:endParaRPr lang="it-IT" sz="1100" b="1" i="0" u="none" strike="noStrike">
                        <a:solidFill>
                          <a:srgbClr val="000000"/>
                        </a:solidFill>
                        <a:effectLst/>
                        <a:latin typeface="Century Schoolbook" panose="02040604050505020304" pitchFamily="18"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entury Schoolbook" panose="02040604050505020304" pitchFamily="18" charset="0"/>
                      </a:endParaRPr>
                    </a:p>
                  </a:txBody>
                  <a:tcPr marL="0" marR="0" marT="0" marB="0" anchor="ctr"/>
                </a:tc>
                <a:tc>
                  <a:txBody>
                    <a:bodyPr/>
                    <a:lstStyle/>
                    <a:p>
                      <a:pPr algn="ctr" fontAlgn="ctr"/>
                      <a:r>
                        <a:rPr lang="it-IT" sz="1100" b="1" u="none" strike="noStrike">
                          <a:effectLst/>
                        </a:rPr>
                        <a:t>X</a:t>
                      </a:r>
                      <a:endParaRPr lang="it-IT" sz="1100" b="1" i="0" u="none" strike="noStrike">
                        <a:solidFill>
                          <a:srgbClr val="000000"/>
                        </a:solidFill>
                        <a:effectLst/>
                        <a:latin typeface="Century Schoolbook" panose="02040604050505020304" pitchFamily="18"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entury Schoolbook" panose="02040604050505020304" pitchFamily="18" charset="0"/>
                      </a:endParaRPr>
                    </a:p>
                  </a:txBody>
                  <a:tcPr marL="0" marR="0" marT="0" marB="0" anchor="ctr"/>
                </a:tc>
                <a:tc>
                  <a:txBody>
                    <a:bodyPr/>
                    <a:lstStyle/>
                    <a:p>
                      <a:pPr algn="ctr" fontAlgn="ctr"/>
                      <a:r>
                        <a:rPr lang="it-IT" sz="1100" b="1" u="none" strike="noStrike">
                          <a:effectLst/>
                        </a:rPr>
                        <a:t>X</a:t>
                      </a:r>
                      <a:endParaRPr lang="it-IT" sz="1100" b="1" i="0" u="none" strike="noStrike">
                        <a:solidFill>
                          <a:srgbClr val="000000"/>
                        </a:solidFill>
                        <a:effectLst/>
                        <a:latin typeface="Century Schoolbook" panose="02040604050505020304" pitchFamily="18" charset="0"/>
                      </a:endParaRPr>
                    </a:p>
                  </a:txBody>
                  <a:tcPr marL="0" marR="0" marT="0" marB="0" anchor="ctr"/>
                </a:tc>
                <a:tc>
                  <a:txBody>
                    <a:bodyPr/>
                    <a:lstStyle/>
                    <a:p>
                      <a:pPr algn="ctr" fontAlgn="ctr"/>
                      <a:r>
                        <a:rPr lang="it-IT" sz="1100" b="1" u="none" strike="noStrike">
                          <a:effectLst/>
                        </a:rPr>
                        <a:t>X</a:t>
                      </a:r>
                      <a:endParaRPr lang="it-IT" sz="1100" b="1" i="0" u="none" strike="noStrike">
                        <a:solidFill>
                          <a:srgbClr val="000000"/>
                        </a:solidFill>
                        <a:effectLst/>
                        <a:latin typeface="Century Schoolbook" panose="02040604050505020304" pitchFamily="18"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entury Schoolbook" panose="02040604050505020304" pitchFamily="18" charset="0"/>
                      </a:endParaRPr>
                    </a:p>
                  </a:txBody>
                  <a:tcPr marL="0" marR="0" marT="0" marB="0" anchor="ctr"/>
                </a:tc>
                <a:extLst>
                  <a:ext uri="{0D108BD9-81ED-4DB2-BD59-A6C34878D82A}">
                    <a16:rowId xmlns:a16="http://schemas.microsoft.com/office/drawing/2014/main" val="1153537061"/>
                  </a:ext>
                </a:extLst>
              </a:tr>
            </a:tbl>
          </a:graphicData>
        </a:graphic>
      </p:graphicFrame>
      <p:sp>
        <p:nvSpPr>
          <p:cNvPr id="4" name="CasellaDiTesto 3">
            <a:extLst>
              <a:ext uri="{FF2B5EF4-FFF2-40B4-BE49-F238E27FC236}">
                <a16:creationId xmlns:a16="http://schemas.microsoft.com/office/drawing/2014/main" id="{AC6983B9-D468-4AAD-A89B-526A8AB129DD}"/>
              </a:ext>
            </a:extLst>
          </p:cNvPr>
          <p:cNvSpPr txBox="1"/>
          <p:nvPr/>
        </p:nvSpPr>
        <p:spPr>
          <a:xfrm>
            <a:off x="128016" y="5720142"/>
            <a:ext cx="5731496"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alibri" panose="020F0502020204030204"/>
                <a:ea typeface="+mn-ea"/>
                <a:cs typeface="+mn-cs"/>
              </a:rPr>
              <a:t>IMPATTA SU:</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prstClr val="black"/>
                </a:solidFill>
                <a:effectLst/>
                <a:uLnTx/>
                <a:uFillTx/>
                <a:latin typeface="Calibri" panose="020F0502020204030204"/>
                <a:ea typeface="+mn-ea"/>
                <a:cs typeface="+mn-cs"/>
              </a:rPr>
              <a:t>Funzionamento in caso di mancanza di alimentazione elettrica: </a:t>
            </a:r>
            <a:r>
              <a:rPr kumimoji="0" lang="it-IT" sz="12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it-IT" sz="12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5" name="Rettangolo 14">
            <a:extLst>
              <a:ext uri="{FF2B5EF4-FFF2-40B4-BE49-F238E27FC236}">
                <a16:creationId xmlns:a16="http://schemas.microsoft.com/office/drawing/2014/main" id="{883E20DD-DA39-4C78-84CE-E0027A38A131}"/>
              </a:ext>
            </a:extLst>
          </p:cNvPr>
          <p:cNvSpPr/>
          <p:nvPr/>
        </p:nvSpPr>
        <p:spPr>
          <a:xfrm>
            <a:off x="6263358" y="4799551"/>
            <a:ext cx="5800626" cy="90045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CasellaDiTesto 15">
            <a:extLst>
              <a:ext uri="{FF2B5EF4-FFF2-40B4-BE49-F238E27FC236}">
                <a16:creationId xmlns:a16="http://schemas.microsoft.com/office/drawing/2014/main" id="{F63CA41A-EC5D-4793-89E2-9A6D4863B330}"/>
              </a:ext>
            </a:extLst>
          </p:cNvPr>
          <p:cNvSpPr txBox="1"/>
          <p:nvPr/>
        </p:nvSpPr>
        <p:spPr>
          <a:xfrm>
            <a:off x="6263358" y="4637265"/>
            <a:ext cx="5731496"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alibri" panose="020F0502020204030204"/>
                <a:ea typeface="+mn-ea"/>
                <a:cs typeface="+mn-cs"/>
              </a:rPr>
              <a:t>IMPATTA SU:</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prstClr val="black"/>
                </a:solidFill>
                <a:effectLst/>
                <a:uLnTx/>
                <a:uFillTx/>
                <a:latin typeface="Calibri" panose="020F0502020204030204"/>
                <a:ea typeface="+mn-ea"/>
                <a:cs typeface="+mn-cs"/>
              </a:rPr>
              <a:t>Visibilità delle anomalie e malfunzionamento</a:t>
            </a:r>
            <a:r>
              <a:rPr kumimoji="0" lang="it-IT" sz="10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0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0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0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05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it-IT" sz="105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322357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8ADD2F5E-8564-4AD4-ABC7-E6F712A2773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315191" y="92125"/>
            <a:ext cx="1791465" cy="413415"/>
          </a:xfrm>
          <a:prstGeom prst="rect">
            <a:avLst/>
          </a:prstGeom>
        </p:spPr>
      </p:pic>
      <p:pic>
        <p:nvPicPr>
          <p:cNvPr id="14" name="Picture 2" descr="Politecnico di Torino">
            <a:extLst>
              <a:ext uri="{FF2B5EF4-FFF2-40B4-BE49-F238E27FC236}">
                <a16:creationId xmlns:a16="http://schemas.microsoft.com/office/drawing/2014/main" id="{B212FDA0-4B9D-47A0-9012-E0C0CD4E22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16" y="46941"/>
            <a:ext cx="1371600" cy="6477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Tabella 14">
            <a:extLst>
              <a:ext uri="{FF2B5EF4-FFF2-40B4-BE49-F238E27FC236}">
                <a16:creationId xmlns:a16="http://schemas.microsoft.com/office/drawing/2014/main" id="{24BB3566-A738-4B05-9A74-52BE6B5C8816}"/>
              </a:ext>
            </a:extLst>
          </p:cNvPr>
          <p:cNvGraphicFramePr>
            <a:graphicFrameLocks noGrp="1"/>
          </p:cNvGraphicFramePr>
          <p:nvPr/>
        </p:nvGraphicFramePr>
        <p:xfrm>
          <a:off x="2716095" y="644790"/>
          <a:ext cx="6759804" cy="738665"/>
        </p:xfrm>
        <a:graphic>
          <a:graphicData uri="http://schemas.openxmlformats.org/drawingml/2006/table">
            <a:tbl>
              <a:tblPr>
                <a:tableStyleId>{5C22544A-7EE6-4342-B048-85BDC9FD1C3A}</a:tableStyleId>
              </a:tblPr>
              <a:tblGrid>
                <a:gridCol w="3379902">
                  <a:extLst>
                    <a:ext uri="{9D8B030D-6E8A-4147-A177-3AD203B41FA5}">
                      <a16:colId xmlns:a16="http://schemas.microsoft.com/office/drawing/2014/main" val="1959512761"/>
                    </a:ext>
                  </a:extLst>
                </a:gridCol>
                <a:gridCol w="3379902">
                  <a:extLst>
                    <a:ext uri="{9D8B030D-6E8A-4147-A177-3AD203B41FA5}">
                      <a16:colId xmlns:a16="http://schemas.microsoft.com/office/drawing/2014/main" val="1427111085"/>
                    </a:ext>
                  </a:extLst>
                </a:gridCol>
              </a:tblGrid>
              <a:tr h="738665">
                <a:tc>
                  <a:txBody>
                    <a:bodyPr/>
                    <a:lstStyle/>
                    <a:p>
                      <a:pPr algn="ctr" fontAlgn="ctr"/>
                      <a:r>
                        <a:rPr lang="it-IT" sz="1400" b="1" u="none" strike="noStrike">
                          <a:effectLst/>
                        </a:rPr>
                        <a:t>Possibilità di registrazione delle conversazioni</a:t>
                      </a:r>
                      <a:endParaRPr lang="it-IT" sz="14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400" b="1" u="none" strike="noStrike">
                          <a:effectLst/>
                        </a:rPr>
                        <a:t>Versatilità del prodotto</a:t>
                      </a:r>
                      <a:endParaRPr lang="it-IT" sz="14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143572646"/>
                  </a:ext>
                </a:extLst>
              </a:tr>
            </a:tbl>
          </a:graphicData>
        </a:graphic>
      </p:graphicFrame>
      <p:cxnSp>
        <p:nvCxnSpPr>
          <p:cNvPr id="17" name="Connettore 2 16">
            <a:extLst>
              <a:ext uri="{FF2B5EF4-FFF2-40B4-BE49-F238E27FC236}">
                <a16:creationId xmlns:a16="http://schemas.microsoft.com/office/drawing/2014/main" id="{F220463C-CD51-4E35-95D6-C6AAE6DEC578}"/>
              </a:ext>
            </a:extLst>
          </p:cNvPr>
          <p:cNvCxnSpPr>
            <a:cxnSpLocks/>
          </p:cNvCxnSpPr>
          <p:nvPr/>
        </p:nvCxnSpPr>
        <p:spPr>
          <a:xfrm flipH="1">
            <a:off x="3566352" y="1426928"/>
            <a:ext cx="914928" cy="452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9A3C3F4C-FEE9-40D1-9E09-DF617F16F5AE}"/>
              </a:ext>
            </a:extLst>
          </p:cNvPr>
          <p:cNvCxnSpPr>
            <a:cxnSpLocks/>
          </p:cNvCxnSpPr>
          <p:nvPr/>
        </p:nvCxnSpPr>
        <p:spPr>
          <a:xfrm>
            <a:off x="7907291" y="1426928"/>
            <a:ext cx="863847" cy="452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ttangolo 32">
            <a:extLst>
              <a:ext uri="{FF2B5EF4-FFF2-40B4-BE49-F238E27FC236}">
                <a16:creationId xmlns:a16="http://schemas.microsoft.com/office/drawing/2014/main" id="{F68C8AFA-9328-4437-87AB-FA39DAFE484E}"/>
              </a:ext>
            </a:extLst>
          </p:cNvPr>
          <p:cNvSpPr/>
          <p:nvPr/>
        </p:nvSpPr>
        <p:spPr>
          <a:xfrm>
            <a:off x="1641508" y="-77675"/>
            <a:ext cx="8908979" cy="1297115"/>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90000"/>
              </a:lnSpc>
              <a:spcBef>
                <a:spcPct val="0"/>
              </a:spcBef>
              <a:spcAft>
                <a:spcPts val="600"/>
              </a:spcAft>
              <a:buClrTx/>
              <a:buSzTx/>
              <a:buFontTx/>
              <a:buNone/>
              <a:tabLst/>
              <a:defRPr/>
            </a:pPr>
            <a:r>
              <a:rPr kumimoji="0" lang="en-US" sz="4100" b="0" i="1" u="none" strike="noStrike" kern="1200" cap="none" spc="0" normalizeH="0" baseline="0" noProof="0">
                <a:ln w="0"/>
                <a:solidFill>
                  <a:srgbClr val="000000"/>
                </a:solidFill>
                <a:effectLst>
                  <a:outerShdw blurRad="38100" dist="19050" dir="2700000" algn="tl" rotWithShape="0">
                    <a:prstClr val="black">
                      <a:alpha val="40000"/>
                    </a:prstClr>
                  </a:outerShdw>
                </a:effectLst>
                <a:uLnTx/>
                <a:uFillTx/>
                <a:latin typeface="Calibri Light" panose="020F0302020204030204"/>
                <a:ea typeface="+mn-ea"/>
                <a:cs typeface="+mn-cs"/>
              </a:rPr>
              <a:t>Functional requirements: </a:t>
            </a:r>
            <a:r>
              <a:rPr kumimoji="0" lang="en-US" sz="4100" b="0" i="1" u="none" strike="noStrike" kern="1200" cap="none" spc="0" normalizeH="0" baseline="0" noProof="0" err="1">
                <a:ln w="0"/>
                <a:solidFill>
                  <a:srgbClr val="000000"/>
                </a:solidFill>
                <a:effectLst>
                  <a:outerShdw blurRad="38100" dist="19050" dir="2700000" algn="tl" rotWithShape="0">
                    <a:prstClr val="black">
                      <a:alpha val="40000"/>
                    </a:prstClr>
                  </a:outerShdw>
                </a:effectLst>
                <a:uLnTx/>
                <a:uFillTx/>
                <a:latin typeface="Calibri Light" panose="020F0302020204030204"/>
                <a:ea typeface="+mn-ea"/>
                <a:cs typeface="+mn-cs"/>
              </a:rPr>
              <a:t>descrizione</a:t>
            </a:r>
            <a:endParaRPr kumimoji="0" lang="en-US" sz="4100" b="0" i="0" u="none" strike="noStrike" kern="1200" cap="none" spc="0" normalizeH="0" baseline="0" noProof="0">
              <a:ln w="0"/>
              <a:solidFill>
                <a:srgbClr val="000000"/>
              </a:solidFill>
              <a:effectLst>
                <a:outerShdw blurRad="38100" dist="19050" dir="2700000" algn="tl" rotWithShape="0">
                  <a:prstClr val="black">
                    <a:alpha val="40000"/>
                  </a:prstClr>
                </a:outerShdw>
              </a:effectLst>
              <a:uLnTx/>
              <a:uFillTx/>
              <a:latin typeface="Calibri Light" panose="020F0302020204030204"/>
              <a:ea typeface="+mn-ea"/>
              <a:cs typeface="+mn-cs"/>
            </a:endParaRPr>
          </a:p>
        </p:txBody>
      </p:sp>
      <p:sp>
        <p:nvSpPr>
          <p:cNvPr id="12" name="Rettangolo 11">
            <a:extLst>
              <a:ext uri="{FF2B5EF4-FFF2-40B4-BE49-F238E27FC236}">
                <a16:creationId xmlns:a16="http://schemas.microsoft.com/office/drawing/2014/main" id="{071114DA-B8CD-4739-B265-0931770A47F6}"/>
              </a:ext>
            </a:extLst>
          </p:cNvPr>
          <p:cNvSpPr/>
          <p:nvPr/>
        </p:nvSpPr>
        <p:spPr>
          <a:xfrm>
            <a:off x="128016" y="5343829"/>
            <a:ext cx="5731496" cy="144923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ttangolo 15">
            <a:extLst>
              <a:ext uri="{FF2B5EF4-FFF2-40B4-BE49-F238E27FC236}">
                <a16:creationId xmlns:a16="http://schemas.microsoft.com/office/drawing/2014/main" id="{C8E2609F-2740-4B21-B050-CA0355745BF3}"/>
              </a:ext>
            </a:extLst>
          </p:cNvPr>
          <p:cNvSpPr/>
          <p:nvPr/>
        </p:nvSpPr>
        <p:spPr>
          <a:xfrm>
            <a:off x="6332488" y="5172577"/>
            <a:ext cx="5731495" cy="163848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CasellaDiTesto 17">
            <a:extLst>
              <a:ext uri="{FF2B5EF4-FFF2-40B4-BE49-F238E27FC236}">
                <a16:creationId xmlns:a16="http://schemas.microsoft.com/office/drawing/2014/main" id="{8DD22F9F-2C86-4DB6-B37A-F5C2DE6C8A15}"/>
              </a:ext>
            </a:extLst>
          </p:cNvPr>
          <p:cNvSpPr txBox="1"/>
          <p:nvPr/>
        </p:nvSpPr>
        <p:spPr>
          <a:xfrm>
            <a:off x="128016" y="5264436"/>
            <a:ext cx="573149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alibri" panose="020F0502020204030204"/>
                <a:ea typeface="+mn-ea"/>
                <a:cs typeface="+mn-cs"/>
              </a:rPr>
              <a:t>IMPATTA SU:</a:t>
            </a:r>
          </a:p>
          <a:p>
            <a:pPr lvl="0"/>
            <a:r>
              <a:rPr lang="it-IT" sz="1400"/>
              <a:t>Rispetto della sicurezza dei dipendenti e elevata protezione dei dati (rispetto norme GDPR)  ● </a:t>
            </a:r>
            <a:endParaRPr kumimoji="0" lang="it-IT"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CasellaDiTesto 19">
            <a:extLst>
              <a:ext uri="{FF2B5EF4-FFF2-40B4-BE49-F238E27FC236}">
                <a16:creationId xmlns:a16="http://schemas.microsoft.com/office/drawing/2014/main" id="{2DA3FABE-1053-4AC7-AB25-A315181793C8}"/>
              </a:ext>
            </a:extLst>
          </p:cNvPr>
          <p:cNvSpPr txBox="1"/>
          <p:nvPr/>
        </p:nvSpPr>
        <p:spPr>
          <a:xfrm>
            <a:off x="6332487" y="4963057"/>
            <a:ext cx="5599101"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alibri" panose="020F0502020204030204"/>
                <a:ea typeface="+mn-ea"/>
                <a:cs typeface="+mn-cs"/>
              </a:rPr>
              <a:t>IMPATTA SU:</a:t>
            </a:r>
          </a:p>
          <a:p>
            <a:pPr lvl="0"/>
            <a:r>
              <a:rPr lang="it-IT" sz="1400"/>
              <a:t>-Riduzione dell’inquinamento acustico ○</a:t>
            </a:r>
          </a:p>
          <a:p>
            <a:pPr lvl="0"/>
            <a:r>
              <a:rPr lang="it-IT" sz="1400"/>
              <a:t>-Costo dell’acquisto e implementazione del prodotto/servizio contenuto  ○ </a:t>
            </a:r>
          </a:p>
          <a:p>
            <a:pPr lvl="0"/>
            <a:r>
              <a:rPr lang="it-IT" sz="1400"/>
              <a:t>-Adattabilità all’esigenze dei dipendenti e dell’azienda    (personalizzazione/customizzazione prodotto) ▽</a:t>
            </a:r>
          </a:p>
          <a:p>
            <a:pPr lvl="0"/>
            <a:r>
              <a:rPr lang="it-IT" sz="1400"/>
              <a:t>-Media scalabilità del prodotto/servizio, ovvero possibilità di implementazione in diversi uffici   ●  </a:t>
            </a:r>
          </a:p>
          <a:p>
            <a:pPr lvl="0"/>
            <a:endParaRPr lang="it-IT" sz="1400"/>
          </a:p>
          <a:p>
            <a:pPr lvl="0"/>
            <a:endParaRPr kumimoji="0" lang="it-IT"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2" name="Tabella 1">
            <a:extLst>
              <a:ext uri="{FF2B5EF4-FFF2-40B4-BE49-F238E27FC236}">
                <a16:creationId xmlns:a16="http://schemas.microsoft.com/office/drawing/2014/main" id="{851E9087-40BD-4AB2-824B-9400CE95DB1F}"/>
              </a:ext>
            </a:extLst>
          </p:cNvPr>
          <p:cNvGraphicFramePr>
            <a:graphicFrameLocks noGrp="1"/>
          </p:cNvGraphicFramePr>
          <p:nvPr/>
        </p:nvGraphicFramePr>
        <p:xfrm>
          <a:off x="128016" y="1923100"/>
          <a:ext cx="5731496" cy="3368664"/>
        </p:xfrm>
        <a:graphic>
          <a:graphicData uri="http://schemas.openxmlformats.org/drawingml/2006/table">
            <a:tbl>
              <a:tblPr>
                <a:tableStyleId>{5C22544A-7EE6-4342-B048-85BDC9FD1C3A}</a:tableStyleId>
              </a:tblPr>
              <a:tblGrid>
                <a:gridCol w="550562">
                  <a:extLst>
                    <a:ext uri="{9D8B030D-6E8A-4147-A177-3AD203B41FA5}">
                      <a16:colId xmlns:a16="http://schemas.microsoft.com/office/drawing/2014/main" val="2832069602"/>
                    </a:ext>
                  </a:extLst>
                </a:gridCol>
                <a:gridCol w="1806974">
                  <a:extLst>
                    <a:ext uri="{9D8B030D-6E8A-4147-A177-3AD203B41FA5}">
                      <a16:colId xmlns:a16="http://schemas.microsoft.com/office/drawing/2014/main" val="2707751911"/>
                    </a:ext>
                  </a:extLst>
                </a:gridCol>
                <a:gridCol w="811727">
                  <a:extLst>
                    <a:ext uri="{9D8B030D-6E8A-4147-A177-3AD203B41FA5}">
                      <a16:colId xmlns:a16="http://schemas.microsoft.com/office/drawing/2014/main" val="465240291"/>
                    </a:ext>
                  </a:extLst>
                </a:gridCol>
                <a:gridCol w="642323">
                  <a:extLst>
                    <a:ext uri="{9D8B030D-6E8A-4147-A177-3AD203B41FA5}">
                      <a16:colId xmlns:a16="http://schemas.microsoft.com/office/drawing/2014/main" val="2832607699"/>
                    </a:ext>
                  </a:extLst>
                </a:gridCol>
                <a:gridCol w="402334">
                  <a:extLst>
                    <a:ext uri="{9D8B030D-6E8A-4147-A177-3AD203B41FA5}">
                      <a16:colId xmlns:a16="http://schemas.microsoft.com/office/drawing/2014/main" val="3950992486"/>
                    </a:ext>
                  </a:extLst>
                </a:gridCol>
                <a:gridCol w="917605">
                  <a:extLst>
                    <a:ext uri="{9D8B030D-6E8A-4147-A177-3AD203B41FA5}">
                      <a16:colId xmlns:a16="http://schemas.microsoft.com/office/drawing/2014/main" val="1279855373"/>
                    </a:ext>
                  </a:extLst>
                </a:gridCol>
                <a:gridCol w="599971">
                  <a:extLst>
                    <a:ext uri="{9D8B030D-6E8A-4147-A177-3AD203B41FA5}">
                      <a16:colId xmlns:a16="http://schemas.microsoft.com/office/drawing/2014/main" val="671479733"/>
                    </a:ext>
                  </a:extLst>
                </a:gridCol>
              </a:tblGrid>
              <a:tr h="931544">
                <a:tc>
                  <a:txBody>
                    <a:bodyPr/>
                    <a:lstStyle/>
                    <a:p>
                      <a:pPr algn="ctr" fontAlgn="ctr"/>
                      <a:r>
                        <a:rPr lang="it-IT" sz="1000" b="1" u="none" strike="noStrike">
                          <a:effectLst/>
                        </a:rPr>
                        <a:t>Scala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Descrizione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Riconfigurazione spazi con cubicoli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The Habitat Soundscaping</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Phone Boot</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Rivestimenti fonoassorbenti e/o fonoisolanti su pareti e soffitti</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A quiet space </a:t>
                      </a:r>
                      <a:endParaRPr lang="it-IT" sz="10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036035054"/>
                  </a:ext>
                </a:extLst>
              </a:tr>
              <a:tr h="443113">
                <a:tc>
                  <a:txBody>
                    <a:bodyPr/>
                    <a:lstStyle/>
                    <a:p>
                      <a:pPr algn="ctr" fontAlgn="ctr"/>
                      <a:r>
                        <a:rPr lang="it-IT" sz="1100" b="1" u="none" strike="noStrike">
                          <a:effectLst/>
                        </a:rPr>
                        <a:t>1</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La registrazione è una funzione implementata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767465890"/>
                  </a:ext>
                </a:extLst>
              </a:tr>
              <a:tr h="1329338">
                <a:tc>
                  <a:txBody>
                    <a:bodyPr/>
                    <a:lstStyle/>
                    <a:p>
                      <a:pPr algn="ctr" fontAlgn="ctr"/>
                      <a:r>
                        <a:rPr lang="it-IT" sz="1100" b="1" u="none" strike="noStrike">
                          <a:effectLst/>
                        </a:rPr>
                        <a:t>2 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È potenzialmente possibile la registrazione, poiché vi è microfono/sensore suono, ma la registrazione non è una funzione implementata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(il sistema misura solo la pressione sonora)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199601208"/>
                  </a:ext>
                </a:extLst>
              </a:tr>
              <a:tr h="664669">
                <a:tc>
                  <a:txBody>
                    <a:bodyPr/>
                    <a:lstStyle/>
                    <a:p>
                      <a:pPr algn="ctr" fontAlgn="ctr"/>
                      <a:r>
                        <a:rPr lang="it-IT" sz="1100" b="1" u="none" strike="noStrike">
                          <a:effectLst/>
                        </a:rPr>
                        <a:t>3</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Non è possibile la registrazione, poiché non vi è microfono/sensore suono.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510577460"/>
                  </a:ext>
                </a:extLst>
              </a:tr>
            </a:tbl>
          </a:graphicData>
        </a:graphic>
      </p:graphicFrame>
      <p:graphicFrame>
        <p:nvGraphicFramePr>
          <p:cNvPr id="3" name="Tabella 2">
            <a:extLst>
              <a:ext uri="{FF2B5EF4-FFF2-40B4-BE49-F238E27FC236}">
                <a16:creationId xmlns:a16="http://schemas.microsoft.com/office/drawing/2014/main" id="{491BD1C9-A18A-4BE3-A7E8-7905FD70A1F5}"/>
              </a:ext>
            </a:extLst>
          </p:cNvPr>
          <p:cNvGraphicFramePr>
            <a:graphicFrameLocks noGrp="1"/>
          </p:cNvGraphicFramePr>
          <p:nvPr/>
        </p:nvGraphicFramePr>
        <p:xfrm>
          <a:off x="6332487" y="1923100"/>
          <a:ext cx="5731496" cy="3206004"/>
        </p:xfrm>
        <a:graphic>
          <a:graphicData uri="http://schemas.openxmlformats.org/drawingml/2006/table">
            <a:tbl>
              <a:tblPr>
                <a:tableStyleId>{5C22544A-7EE6-4342-B048-85BDC9FD1C3A}</a:tableStyleId>
              </a:tblPr>
              <a:tblGrid>
                <a:gridCol w="654239">
                  <a:extLst>
                    <a:ext uri="{9D8B030D-6E8A-4147-A177-3AD203B41FA5}">
                      <a16:colId xmlns:a16="http://schemas.microsoft.com/office/drawing/2014/main" val="3010569894"/>
                    </a:ext>
                  </a:extLst>
                </a:gridCol>
                <a:gridCol w="1703297">
                  <a:extLst>
                    <a:ext uri="{9D8B030D-6E8A-4147-A177-3AD203B41FA5}">
                      <a16:colId xmlns:a16="http://schemas.microsoft.com/office/drawing/2014/main" val="3761708360"/>
                    </a:ext>
                  </a:extLst>
                </a:gridCol>
                <a:gridCol w="811727">
                  <a:extLst>
                    <a:ext uri="{9D8B030D-6E8A-4147-A177-3AD203B41FA5}">
                      <a16:colId xmlns:a16="http://schemas.microsoft.com/office/drawing/2014/main" val="1256477874"/>
                    </a:ext>
                  </a:extLst>
                </a:gridCol>
                <a:gridCol w="642323">
                  <a:extLst>
                    <a:ext uri="{9D8B030D-6E8A-4147-A177-3AD203B41FA5}">
                      <a16:colId xmlns:a16="http://schemas.microsoft.com/office/drawing/2014/main" val="1810238391"/>
                    </a:ext>
                  </a:extLst>
                </a:gridCol>
                <a:gridCol w="402334">
                  <a:extLst>
                    <a:ext uri="{9D8B030D-6E8A-4147-A177-3AD203B41FA5}">
                      <a16:colId xmlns:a16="http://schemas.microsoft.com/office/drawing/2014/main" val="2741340528"/>
                    </a:ext>
                  </a:extLst>
                </a:gridCol>
                <a:gridCol w="917604">
                  <a:extLst>
                    <a:ext uri="{9D8B030D-6E8A-4147-A177-3AD203B41FA5}">
                      <a16:colId xmlns:a16="http://schemas.microsoft.com/office/drawing/2014/main" val="2029885300"/>
                    </a:ext>
                  </a:extLst>
                </a:gridCol>
                <a:gridCol w="599972">
                  <a:extLst>
                    <a:ext uri="{9D8B030D-6E8A-4147-A177-3AD203B41FA5}">
                      <a16:colId xmlns:a16="http://schemas.microsoft.com/office/drawing/2014/main" val="4261416339"/>
                    </a:ext>
                  </a:extLst>
                </a:gridCol>
              </a:tblGrid>
              <a:tr h="935510">
                <a:tc>
                  <a:txBody>
                    <a:bodyPr/>
                    <a:lstStyle/>
                    <a:p>
                      <a:pPr algn="ctr" fontAlgn="ctr"/>
                      <a:r>
                        <a:rPr lang="it-IT" sz="1000" b="1" u="none" strike="noStrike">
                          <a:effectLst/>
                        </a:rPr>
                        <a:t>Scala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Descrizione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Riconfigurazione spazi con cubicoli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The Habitat Soundscaping</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Phone Boot</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Rivestimenti fonoassorbenti e/o fonoisolanti su pareti e soffitti</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A quiet space </a:t>
                      </a:r>
                      <a:endParaRPr lang="it-IT" sz="10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707566784"/>
                  </a:ext>
                </a:extLst>
              </a:tr>
              <a:tr h="729210">
                <a:tc>
                  <a:txBody>
                    <a:bodyPr/>
                    <a:lstStyle/>
                    <a:p>
                      <a:pPr algn="ctr" fontAlgn="ctr"/>
                      <a:r>
                        <a:rPr lang="it-IT" sz="1100" b="1" u="none" strike="noStrike">
                          <a:effectLst/>
                        </a:rPr>
                        <a:t>1 - Basso</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Utilizzabile in luoghi con dimensioni elevate</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440551398"/>
                  </a:ext>
                </a:extLst>
              </a:tr>
              <a:tr h="729210">
                <a:tc>
                  <a:txBody>
                    <a:bodyPr/>
                    <a:lstStyle/>
                    <a:p>
                      <a:pPr algn="ctr" fontAlgn="ctr"/>
                      <a:r>
                        <a:rPr lang="it-IT" sz="1100" b="1" u="none" strike="noStrike">
                          <a:effectLst/>
                        </a:rPr>
                        <a:t>2 - Medio</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Utilizzabile in luoghi con dimensioni medie</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820133921"/>
                  </a:ext>
                </a:extLst>
              </a:tr>
              <a:tr h="812074">
                <a:tc>
                  <a:txBody>
                    <a:bodyPr/>
                    <a:lstStyle/>
                    <a:p>
                      <a:pPr algn="ctr" fontAlgn="ctr"/>
                      <a:r>
                        <a:rPr lang="it-IT" sz="1100" b="1" u="none" strike="noStrike">
                          <a:effectLst/>
                        </a:rPr>
                        <a:t>3 - Alto</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Utilizzabile  indipendentemente dallo spazio a disposizione</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328990770"/>
                  </a:ext>
                </a:extLst>
              </a:tr>
            </a:tbl>
          </a:graphicData>
        </a:graphic>
      </p:graphicFrame>
    </p:spTree>
    <p:extLst>
      <p:ext uri="{BB962C8B-B14F-4D97-AF65-F5344CB8AC3E}">
        <p14:creationId xmlns:p14="http://schemas.microsoft.com/office/powerpoint/2010/main" val="22189583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8ADD2F5E-8564-4AD4-ABC7-E6F712A2773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315191" y="92125"/>
            <a:ext cx="1791465" cy="413415"/>
          </a:xfrm>
          <a:prstGeom prst="rect">
            <a:avLst/>
          </a:prstGeom>
        </p:spPr>
      </p:pic>
      <p:pic>
        <p:nvPicPr>
          <p:cNvPr id="14" name="Picture 2" descr="Politecnico di Torino">
            <a:extLst>
              <a:ext uri="{FF2B5EF4-FFF2-40B4-BE49-F238E27FC236}">
                <a16:creationId xmlns:a16="http://schemas.microsoft.com/office/drawing/2014/main" id="{B212FDA0-4B9D-47A0-9012-E0C0CD4E22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16" y="46941"/>
            <a:ext cx="1371600" cy="6477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Tabella 14">
            <a:extLst>
              <a:ext uri="{FF2B5EF4-FFF2-40B4-BE49-F238E27FC236}">
                <a16:creationId xmlns:a16="http://schemas.microsoft.com/office/drawing/2014/main" id="{24BB3566-A738-4B05-9A74-52BE6B5C8816}"/>
              </a:ext>
            </a:extLst>
          </p:cNvPr>
          <p:cNvGraphicFramePr>
            <a:graphicFrameLocks noGrp="1"/>
          </p:cNvGraphicFramePr>
          <p:nvPr/>
        </p:nvGraphicFramePr>
        <p:xfrm>
          <a:off x="2716095" y="657592"/>
          <a:ext cx="6759804" cy="738665"/>
        </p:xfrm>
        <a:graphic>
          <a:graphicData uri="http://schemas.openxmlformats.org/drawingml/2006/table">
            <a:tbl>
              <a:tblPr>
                <a:tableStyleId>{5C22544A-7EE6-4342-B048-85BDC9FD1C3A}</a:tableStyleId>
              </a:tblPr>
              <a:tblGrid>
                <a:gridCol w="3379902">
                  <a:extLst>
                    <a:ext uri="{9D8B030D-6E8A-4147-A177-3AD203B41FA5}">
                      <a16:colId xmlns:a16="http://schemas.microsoft.com/office/drawing/2014/main" val="1959512761"/>
                    </a:ext>
                  </a:extLst>
                </a:gridCol>
                <a:gridCol w="3379902">
                  <a:extLst>
                    <a:ext uri="{9D8B030D-6E8A-4147-A177-3AD203B41FA5}">
                      <a16:colId xmlns:a16="http://schemas.microsoft.com/office/drawing/2014/main" val="1427111085"/>
                    </a:ext>
                  </a:extLst>
                </a:gridCol>
              </a:tblGrid>
              <a:tr h="73866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b="1" u="none" strike="noStrike">
                          <a:effectLst/>
                        </a:rPr>
                        <a:t>Adattabilità/personalizzazione</a:t>
                      </a:r>
                      <a:endParaRPr lang="it-IT" sz="1400" b="1" i="0" u="none" strike="noStrike">
                        <a:solidFill>
                          <a:srgbClr val="000000"/>
                        </a:solidFill>
                        <a:effectLst/>
                        <a:latin typeface="Calibri" panose="020F050202020403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b="1" u="none" strike="noStrike">
                          <a:effectLst/>
                        </a:rPr>
                        <a:t>Livello di interazione sistema-uomo </a:t>
                      </a:r>
                      <a:endParaRPr lang="it-IT" sz="14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143572646"/>
                  </a:ext>
                </a:extLst>
              </a:tr>
            </a:tbl>
          </a:graphicData>
        </a:graphic>
      </p:graphicFrame>
      <p:cxnSp>
        <p:nvCxnSpPr>
          <p:cNvPr id="17" name="Connettore 2 16">
            <a:extLst>
              <a:ext uri="{FF2B5EF4-FFF2-40B4-BE49-F238E27FC236}">
                <a16:creationId xmlns:a16="http://schemas.microsoft.com/office/drawing/2014/main" id="{F220463C-CD51-4E35-95D6-C6AAE6DEC578}"/>
              </a:ext>
            </a:extLst>
          </p:cNvPr>
          <p:cNvCxnSpPr>
            <a:cxnSpLocks/>
          </p:cNvCxnSpPr>
          <p:nvPr/>
        </p:nvCxnSpPr>
        <p:spPr>
          <a:xfrm flipH="1">
            <a:off x="3566352" y="1426928"/>
            <a:ext cx="914928" cy="452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9A3C3F4C-FEE9-40D1-9E09-DF617F16F5AE}"/>
              </a:ext>
            </a:extLst>
          </p:cNvPr>
          <p:cNvCxnSpPr>
            <a:cxnSpLocks/>
          </p:cNvCxnSpPr>
          <p:nvPr/>
        </p:nvCxnSpPr>
        <p:spPr>
          <a:xfrm>
            <a:off x="7907291" y="1426928"/>
            <a:ext cx="1272220" cy="126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ttangolo 32">
            <a:extLst>
              <a:ext uri="{FF2B5EF4-FFF2-40B4-BE49-F238E27FC236}">
                <a16:creationId xmlns:a16="http://schemas.microsoft.com/office/drawing/2014/main" id="{F68C8AFA-9328-4437-87AB-FA39DAFE484E}"/>
              </a:ext>
            </a:extLst>
          </p:cNvPr>
          <p:cNvSpPr/>
          <p:nvPr/>
        </p:nvSpPr>
        <p:spPr>
          <a:xfrm>
            <a:off x="1641508" y="-104261"/>
            <a:ext cx="8908979" cy="1297115"/>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90000"/>
              </a:lnSpc>
              <a:spcBef>
                <a:spcPct val="0"/>
              </a:spcBef>
              <a:spcAft>
                <a:spcPts val="600"/>
              </a:spcAft>
              <a:buClrTx/>
              <a:buSzTx/>
              <a:buFontTx/>
              <a:buNone/>
              <a:tabLst/>
              <a:defRPr/>
            </a:pPr>
            <a:r>
              <a:rPr kumimoji="0" lang="en-US" sz="4100" b="0" i="1" u="none" strike="noStrike" kern="1200" cap="none" spc="0" normalizeH="0" baseline="0" noProof="0">
                <a:ln w="0"/>
                <a:solidFill>
                  <a:srgbClr val="000000"/>
                </a:solidFill>
                <a:effectLst>
                  <a:outerShdw blurRad="38100" dist="19050" dir="2700000" algn="tl" rotWithShape="0">
                    <a:prstClr val="black">
                      <a:alpha val="40000"/>
                    </a:prstClr>
                  </a:outerShdw>
                </a:effectLst>
                <a:uLnTx/>
                <a:uFillTx/>
                <a:latin typeface="Calibri Light" panose="020F0302020204030204"/>
                <a:ea typeface="+mn-ea"/>
                <a:cs typeface="+mn-cs"/>
              </a:rPr>
              <a:t>Functional requirements: </a:t>
            </a:r>
            <a:r>
              <a:rPr kumimoji="0" lang="en-US" sz="4100" b="0" i="1" u="none" strike="noStrike" kern="1200" cap="none" spc="0" normalizeH="0" baseline="0" noProof="0" err="1">
                <a:ln w="0"/>
                <a:solidFill>
                  <a:srgbClr val="000000"/>
                </a:solidFill>
                <a:effectLst>
                  <a:outerShdw blurRad="38100" dist="19050" dir="2700000" algn="tl" rotWithShape="0">
                    <a:prstClr val="black">
                      <a:alpha val="40000"/>
                    </a:prstClr>
                  </a:outerShdw>
                </a:effectLst>
                <a:uLnTx/>
                <a:uFillTx/>
                <a:latin typeface="Calibri Light" panose="020F0302020204030204"/>
                <a:ea typeface="+mn-ea"/>
                <a:cs typeface="+mn-cs"/>
              </a:rPr>
              <a:t>descrizione</a:t>
            </a:r>
            <a:endParaRPr kumimoji="0" lang="en-US" sz="4100" b="0" i="0" u="none" strike="noStrike" kern="1200" cap="none" spc="0" normalizeH="0" baseline="0" noProof="0">
              <a:ln w="0"/>
              <a:solidFill>
                <a:srgbClr val="000000"/>
              </a:solidFill>
              <a:effectLst>
                <a:outerShdw blurRad="38100" dist="19050" dir="2700000" algn="tl" rotWithShape="0">
                  <a:prstClr val="black">
                    <a:alpha val="40000"/>
                  </a:prstClr>
                </a:outerShdw>
              </a:effectLst>
              <a:uLnTx/>
              <a:uFillTx/>
              <a:latin typeface="Calibri Light" panose="020F0302020204030204"/>
              <a:ea typeface="+mn-ea"/>
              <a:cs typeface="+mn-cs"/>
            </a:endParaRPr>
          </a:p>
        </p:txBody>
      </p:sp>
      <p:sp>
        <p:nvSpPr>
          <p:cNvPr id="12" name="Rettangolo 11">
            <a:extLst>
              <a:ext uri="{FF2B5EF4-FFF2-40B4-BE49-F238E27FC236}">
                <a16:creationId xmlns:a16="http://schemas.microsoft.com/office/drawing/2014/main" id="{071114DA-B8CD-4739-B265-0931770A47F6}"/>
              </a:ext>
            </a:extLst>
          </p:cNvPr>
          <p:cNvSpPr/>
          <p:nvPr/>
        </p:nvSpPr>
        <p:spPr>
          <a:xfrm>
            <a:off x="128015" y="5095630"/>
            <a:ext cx="5731496" cy="144923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ttangolo 15">
            <a:extLst>
              <a:ext uri="{FF2B5EF4-FFF2-40B4-BE49-F238E27FC236}">
                <a16:creationId xmlns:a16="http://schemas.microsoft.com/office/drawing/2014/main" id="{C8E2609F-2740-4B21-B050-CA0355745BF3}"/>
              </a:ext>
            </a:extLst>
          </p:cNvPr>
          <p:cNvSpPr/>
          <p:nvPr/>
        </p:nvSpPr>
        <p:spPr>
          <a:xfrm>
            <a:off x="6095995" y="5095629"/>
            <a:ext cx="6510295" cy="17623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CasellaDiTesto 17">
            <a:extLst>
              <a:ext uri="{FF2B5EF4-FFF2-40B4-BE49-F238E27FC236}">
                <a16:creationId xmlns:a16="http://schemas.microsoft.com/office/drawing/2014/main" id="{8DD22F9F-2C86-4DB6-B37A-F5C2DE6C8A15}"/>
              </a:ext>
            </a:extLst>
          </p:cNvPr>
          <p:cNvSpPr txBox="1"/>
          <p:nvPr/>
        </p:nvSpPr>
        <p:spPr>
          <a:xfrm>
            <a:off x="128014" y="4934790"/>
            <a:ext cx="5731496"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alibri" panose="020F0502020204030204"/>
                <a:ea typeface="+mn-ea"/>
                <a:cs typeface="+mn-cs"/>
              </a:rPr>
              <a:t>IMPATTA SU:</a:t>
            </a:r>
          </a:p>
          <a:p>
            <a:pPr lvl="0"/>
            <a:r>
              <a:rPr kumimoji="0" lang="it-IT" sz="1400" b="0" i="0" u="none" strike="noStrike" kern="1200" cap="none" spc="0" normalizeH="0" baseline="0" noProof="0">
                <a:ln>
                  <a:noFill/>
                </a:ln>
                <a:solidFill>
                  <a:prstClr val="black"/>
                </a:solidFill>
                <a:effectLst/>
                <a:uLnTx/>
                <a:uFillTx/>
                <a:latin typeface="Calibri" panose="020F0502020204030204"/>
                <a:ea typeface="+mn-ea"/>
                <a:cs typeface="+mn-cs"/>
              </a:rPr>
              <a:t>-</a:t>
            </a:r>
            <a:r>
              <a:rPr lang="it-IT" sz="1400"/>
              <a:t>Riduzione dell’inquinamento acustico ○ </a:t>
            </a:r>
            <a:r>
              <a:rPr kumimoji="0" lang="it-IT" sz="14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prstClr val="black"/>
                </a:solidFill>
                <a:effectLst/>
                <a:uLnTx/>
                <a:uFillTx/>
                <a:latin typeface="Calibri" panose="020F0502020204030204"/>
                <a:ea typeface="+mn-ea"/>
                <a:cs typeface="+mn-cs"/>
              </a:rPr>
              <a:t>-Miglioramento dell’ambiente di lavoro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prstClr val="black"/>
                </a:solidFill>
                <a:effectLst/>
                <a:uLnTx/>
                <a:uFillTx/>
                <a:latin typeface="Calibri" panose="020F0502020204030204"/>
                <a:ea typeface="+mn-ea"/>
                <a:cs typeface="+mn-cs"/>
              </a:rPr>
              <a:t>-Aumento della produttività del dipendente ▽ </a:t>
            </a:r>
          </a:p>
          <a:p>
            <a:pPr lvl="0"/>
            <a:r>
              <a:rPr kumimoji="0" lang="it-IT" sz="1400" b="0" i="0" u="none" strike="noStrike" kern="1200" cap="none" spc="0" normalizeH="0" baseline="0" noProof="0">
                <a:ln>
                  <a:noFill/>
                </a:ln>
                <a:solidFill>
                  <a:prstClr val="black"/>
                </a:solidFill>
                <a:effectLst/>
                <a:uLnTx/>
                <a:uFillTx/>
                <a:latin typeface="Calibri" panose="020F0502020204030204"/>
                <a:ea typeface="+mn-ea"/>
                <a:cs typeface="+mn-cs"/>
              </a:rPr>
              <a:t>-</a:t>
            </a:r>
            <a:r>
              <a:rPr lang="it-IT" sz="1400"/>
              <a:t>Adattabilità all’esigenze dei dipendenti e dell’azienda (personalizzazione/customizzazione prodotto) ● </a:t>
            </a:r>
            <a:endParaRPr kumimoji="0" lang="it-IT" sz="14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CasellaDiTesto 19">
            <a:extLst>
              <a:ext uri="{FF2B5EF4-FFF2-40B4-BE49-F238E27FC236}">
                <a16:creationId xmlns:a16="http://schemas.microsoft.com/office/drawing/2014/main" id="{2DA3FABE-1053-4AC7-AB25-A315181793C8}"/>
              </a:ext>
            </a:extLst>
          </p:cNvPr>
          <p:cNvSpPr txBox="1"/>
          <p:nvPr/>
        </p:nvSpPr>
        <p:spPr>
          <a:xfrm>
            <a:off x="6095994" y="4843663"/>
            <a:ext cx="5731495"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alibri" panose="020F0502020204030204"/>
                <a:ea typeface="+mn-ea"/>
                <a:cs typeface="+mn-cs"/>
              </a:rPr>
              <a:t>IMPATTA SU:</a:t>
            </a:r>
          </a:p>
          <a:p>
            <a:pPr lvl="0"/>
            <a:r>
              <a:rPr kumimoji="0" lang="it-IT" sz="1400" b="0" i="0" u="none" strike="noStrike" kern="1200" cap="none" spc="0" normalizeH="0" baseline="0" noProof="0">
                <a:ln>
                  <a:noFill/>
                </a:ln>
                <a:solidFill>
                  <a:prstClr val="black"/>
                </a:solidFill>
                <a:effectLst/>
                <a:uLnTx/>
                <a:uFillTx/>
                <a:latin typeface="Calibri" panose="020F0502020204030204"/>
                <a:ea typeface="+mn-ea"/>
                <a:cs typeface="+mn-cs"/>
              </a:rPr>
              <a:t>-Miglioramento dell’ambiente di lavoro  </a:t>
            </a:r>
            <a:r>
              <a:rPr lang="it-IT" sz="1400"/>
              <a:t>▽ </a:t>
            </a:r>
            <a:endParaRPr kumimoji="0" lang="it-IT" sz="1400" b="0" i="0" u="none" strike="noStrike" kern="1200" cap="none" spc="0" normalizeH="0" baseline="0" noProof="0">
              <a:ln>
                <a:noFill/>
              </a:ln>
              <a:solidFill>
                <a:prstClr val="black"/>
              </a:solidFill>
              <a:effectLst/>
              <a:uLnTx/>
              <a:uFillTx/>
              <a:latin typeface="Calibri" panose="020F0502020204030204"/>
              <a:ea typeface="+mn-ea"/>
              <a:cs typeface="+mn-cs"/>
            </a:endParaRPr>
          </a:p>
          <a:p>
            <a:r>
              <a:rPr kumimoji="0" lang="it-IT" sz="1400" b="0" i="0" u="none" strike="noStrike" kern="1200" cap="none" spc="0" normalizeH="0" baseline="0" noProof="0">
                <a:ln>
                  <a:noFill/>
                </a:ln>
                <a:solidFill>
                  <a:prstClr val="black"/>
                </a:solidFill>
                <a:effectLst/>
                <a:uLnTx/>
                <a:uFillTx/>
                <a:latin typeface="Calibri" panose="020F0502020204030204"/>
                <a:ea typeface="+mn-ea"/>
                <a:cs typeface="+mn-cs"/>
              </a:rPr>
              <a:t>-</a:t>
            </a:r>
            <a:r>
              <a:rPr lang="it-IT" sz="1400"/>
              <a:t>Aumento della consapevolezza dei dipendenti sul rischio rumore   ○</a:t>
            </a:r>
          </a:p>
          <a:p>
            <a:pPr lvl="0"/>
            <a:r>
              <a:rPr kumimoji="0" lang="it-IT" sz="1400" b="0" i="0" u="none" strike="noStrike" kern="1200" cap="none" spc="0" normalizeH="0" baseline="0" noProof="0">
                <a:ln>
                  <a:noFill/>
                </a:ln>
                <a:solidFill>
                  <a:prstClr val="black"/>
                </a:solidFill>
                <a:effectLst/>
                <a:uLnTx/>
                <a:uFillTx/>
                <a:latin typeface="Calibri" panose="020F0502020204030204"/>
                <a:ea typeface="+mn-ea"/>
                <a:cs typeface="+mn-cs"/>
              </a:rPr>
              <a:t>-</a:t>
            </a:r>
            <a:r>
              <a:rPr lang="it-IT" sz="1400"/>
              <a:t>Isolamento  del dipendente dall’ambiente esterno ▽ </a:t>
            </a:r>
          </a:p>
          <a:p>
            <a:pPr lvl="0"/>
            <a:r>
              <a:rPr lang="it-IT" sz="1400">
                <a:solidFill>
                  <a:prstClr val="black"/>
                </a:solidFill>
              </a:rPr>
              <a:t>-Aumento della produttività del dipendente ● </a:t>
            </a:r>
          </a:p>
          <a:p>
            <a:pPr lvl="0"/>
            <a:r>
              <a:rPr lang="it-IT" sz="1400"/>
              <a:t>-Adattabilità all’esigenze dei dipendenti e dell’azienda (personalizzazione/customizzazione prodotto) ●</a:t>
            </a:r>
          </a:p>
          <a:p>
            <a:pPr lvl="0"/>
            <a:r>
              <a:rPr lang="it-IT" sz="1400">
                <a:solidFill>
                  <a:prstClr val="black"/>
                </a:solidFill>
              </a:rPr>
              <a:t>- </a:t>
            </a:r>
            <a:r>
              <a:rPr lang="it-IT" sz="1400"/>
              <a:t>Non disturba il dipendente durante lo svolgimento del lavoro ● </a:t>
            </a:r>
            <a:endParaRPr lang="it-IT" sz="1400">
              <a:solidFill>
                <a:prstClr val="black"/>
              </a:solidFill>
            </a:endParaRPr>
          </a:p>
          <a:p>
            <a:pPr lvl="0"/>
            <a:r>
              <a:rPr lang="it-IT" sz="1400">
                <a:solidFill>
                  <a:prstClr val="black"/>
                </a:solidFill>
              </a:rPr>
              <a:t>  </a:t>
            </a:r>
            <a:endParaRPr kumimoji="0" lang="it-IT"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2" name="Tabella 1">
            <a:extLst>
              <a:ext uri="{FF2B5EF4-FFF2-40B4-BE49-F238E27FC236}">
                <a16:creationId xmlns:a16="http://schemas.microsoft.com/office/drawing/2014/main" id="{02F6BCBC-B85E-4D20-B17E-6710A9CE98AA}"/>
              </a:ext>
            </a:extLst>
          </p:cNvPr>
          <p:cNvGraphicFramePr>
            <a:graphicFrameLocks noGrp="1"/>
          </p:cNvGraphicFramePr>
          <p:nvPr/>
        </p:nvGraphicFramePr>
        <p:xfrm>
          <a:off x="128016" y="1910298"/>
          <a:ext cx="5731495" cy="3028036"/>
        </p:xfrm>
        <a:graphic>
          <a:graphicData uri="http://schemas.openxmlformats.org/drawingml/2006/table">
            <a:tbl>
              <a:tblPr>
                <a:tableStyleId>{5C22544A-7EE6-4342-B048-85BDC9FD1C3A}</a:tableStyleId>
              </a:tblPr>
              <a:tblGrid>
                <a:gridCol w="550562">
                  <a:extLst>
                    <a:ext uri="{9D8B030D-6E8A-4147-A177-3AD203B41FA5}">
                      <a16:colId xmlns:a16="http://schemas.microsoft.com/office/drawing/2014/main" val="3433093070"/>
                    </a:ext>
                  </a:extLst>
                </a:gridCol>
                <a:gridCol w="1398797">
                  <a:extLst>
                    <a:ext uri="{9D8B030D-6E8A-4147-A177-3AD203B41FA5}">
                      <a16:colId xmlns:a16="http://schemas.microsoft.com/office/drawing/2014/main" val="3220709127"/>
                    </a:ext>
                  </a:extLst>
                </a:gridCol>
                <a:gridCol w="1047565">
                  <a:extLst>
                    <a:ext uri="{9D8B030D-6E8A-4147-A177-3AD203B41FA5}">
                      <a16:colId xmlns:a16="http://schemas.microsoft.com/office/drawing/2014/main" val="678737227"/>
                    </a:ext>
                  </a:extLst>
                </a:gridCol>
                <a:gridCol w="674703">
                  <a:extLst>
                    <a:ext uri="{9D8B030D-6E8A-4147-A177-3AD203B41FA5}">
                      <a16:colId xmlns:a16="http://schemas.microsoft.com/office/drawing/2014/main" val="921809936"/>
                    </a:ext>
                  </a:extLst>
                </a:gridCol>
                <a:gridCol w="594804">
                  <a:extLst>
                    <a:ext uri="{9D8B030D-6E8A-4147-A177-3AD203B41FA5}">
                      <a16:colId xmlns:a16="http://schemas.microsoft.com/office/drawing/2014/main" val="2832390107"/>
                    </a:ext>
                  </a:extLst>
                </a:gridCol>
                <a:gridCol w="745724">
                  <a:extLst>
                    <a:ext uri="{9D8B030D-6E8A-4147-A177-3AD203B41FA5}">
                      <a16:colId xmlns:a16="http://schemas.microsoft.com/office/drawing/2014/main" val="2996220082"/>
                    </a:ext>
                  </a:extLst>
                </a:gridCol>
                <a:gridCol w="719340">
                  <a:extLst>
                    <a:ext uri="{9D8B030D-6E8A-4147-A177-3AD203B41FA5}">
                      <a16:colId xmlns:a16="http://schemas.microsoft.com/office/drawing/2014/main" val="704038281"/>
                    </a:ext>
                  </a:extLst>
                </a:gridCol>
              </a:tblGrid>
              <a:tr h="876679">
                <a:tc>
                  <a:txBody>
                    <a:bodyPr/>
                    <a:lstStyle/>
                    <a:p>
                      <a:pPr algn="ctr" fontAlgn="ctr"/>
                      <a:r>
                        <a:rPr lang="it-IT" sz="1000" b="1" u="none" strike="noStrike">
                          <a:effectLst/>
                        </a:rPr>
                        <a:t>Scala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Descrizione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Riconfigurazione spazi con cubicoli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The Habitat Soundscaping</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Phone Boot</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Rivestimenti fonoassorbenti e/o fonoisolanti su pareti e soffitti</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A quiet space </a:t>
                      </a:r>
                      <a:endParaRPr lang="it-IT" sz="10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654652148"/>
                  </a:ext>
                </a:extLst>
              </a:tr>
              <a:tr h="1056818">
                <a:tc>
                  <a:txBody>
                    <a:bodyPr/>
                    <a:lstStyle/>
                    <a:p>
                      <a:pPr algn="ctr" fontAlgn="ctr"/>
                      <a:r>
                        <a:rPr lang="it-IT" sz="1100" b="1" u="none" strike="noStrike">
                          <a:effectLst/>
                        </a:rPr>
                        <a:t> Sì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È possibile la </a:t>
                      </a:r>
                    </a:p>
                    <a:p>
                      <a:pPr algn="l" fontAlgn="ctr"/>
                      <a:r>
                        <a:rPr lang="it-IT" sz="1100" b="1" u="none" strike="noStrike">
                          <a:effectLst/>
                        </a:rPr>
                        <a:t>personalizzazione del prodotto/servizio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X (è possibile scegliere la configurazione desiderata)</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 X (è possibile scegliere il suono)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X (è possibile scegliere il materiale desiderato)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X (è possibile scegliere la soglia e il suono)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3147473"/>
                  </a:ext>
                </a:extLst>
              </a:tr>
              <a:tr h="1056818">
                <a:tc>
                  <a:txBody>
                    <a:bodyPr/>
                    <a:lstStyle/>
                    <a:p>
                      <a:pPr algn="ctr" fontAlgn="ctr"/>
                      <a:r>
                        <a:rPr lang="it-IT" sz="1100" b="1" u="none" strike="noStrike">
                          <a:effectLst/>
                        </a:rPr>
                        <a:t> No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Non possibile la personalizzazione del prodotto/servizio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X (sono di misure standard)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155206139"/>
                  </a:ext>
                </a:extLst>
              </a:tr>
            </a:tbl>
          </a:graphicData>
        </a:graphic>
      </p:graphicFrame>
      <p:graphicFrame>
        <p:nvGraphicFramePr>
          <p:cNvPr id="4" name="Tabella 3">
            <a:extLst>
              <a:ext uri="{FF2B5EF4-FFF2-40B4-BE49-F238E27FC236}">
                <a16:creationId xmlns:a16="http://schemas.microsoft.com/office/drawing/2014/main" id="{63A17783-B23E-4E7B-A98B-CE86448C221E}"/>
              </a:ext>
            </a:extLst>
          </p:cNvPr>
          <p:cNvGraphicFramePr>
            <a:graphicFrameLocks noGrp="1"/>
          </p:cNvGraphicFramePr>
          <p:nvPr/>
        </p:nvGraphicFramePr>
        <p:xfrm>
          <a:off x="6095998" y="1630335"/>
          <a:ext cx="5967986" cy="3429000"/>
        </p:xfrm>
        <a:graphic>
          <a:graphicData uri="http://schemas.openxmlformats.org/drawingml/2006/table">
            <a:tbl>
              <a:tblPr>
                <a:tableStyleId>{5C22544A-7EE6-4342-B048-85BDC9FD1C3A}</a:tableStyleId>
              </a:tblPr>
              <a:tblGrid>
                <a:gridCol w="573280">
                  <a:extLst>
                    <a:ext uri="{9D8B030D-6E8A-4147-A177-3AD203B41FA5}">
                      <a16:colId xmlns:a16="http://schemas.microsoft.com/office/drawing/2014/main" val="855534219"/>
                    </a:ext>
                  </a:extLst>
                </a:gridCol>
                <a:gridCol w="1373889">
                  <a:extLst>
                    <a:ext uri="{9D8B030D-6E8A-4147-A177-3AD203B41FA5}">
                      <a16:colId xmlns:a16="http://schemas.microsoft.com/office/drawing/2014/main" val="3805437681"/>
                    </a:ext>
                  </a:extLst>
                </a:gridCol>
                <a:gridCol w="1083076">
                  <a:extLst>
                    <a:ext uri="{9D8B030D-6E8A-4147-A177-3AD203B41FA5}">
                      <a16:colId xmlns:a16="http://schemas.microsoft.com/office/drawing/2014/main" val="3677897918"/>
                    </a:ext>
                  </a:extLst>
                </a:gridCol>
                <a:gridCol w="798992">
                  <a:extLst>
                    <a:ext uri="{9D8B030D-6E8A-4147-A177-3AD203B41FA5}">
                      <a16:colId xmlns:a16="http://schemas.microsoft.com/office/drawing/2014/main" val="2406439069"/>
                    </a:ext>
                  </a:extLst>
                </a:gridCol>
                <a:gridCol w="435006">
                  <a:extLst>
                    <a:ext uri="{9D8B030D-6E8A-4147-A177-3AD203B41FA5}">
                      <a16:colId xmlns:a16="http://schemas.microsoft.com/office/drawing/2014/main" val="643915355"/>
                    </a:ext>
                  </a:extLst>
                </a:gridCol>
                <a:gridCol w="772355">
                  <a:extLst>
                    <a:ext uri="{9D8B030D-6E8A-4147-A177-3AD203B41FA5}">
                      <a16:colId xmlns:a16="http://schemas.microsoft.com/office/drawing/2014/main" val="1780978710"/>
                    </a:ext>
                  </a:extLst>
                </a:gridCol>
                <a:gridCol w="931388">
                  <a:extLst>
                    <a:ext uri="{9D8B030D-6E8A-4147-A177-3AD203B41FA5}">
                      <a16:colId xmlns:a16="http://schemas.microsoft.com/office/drawing/2014/main" val="3754711352"/>
                    </a:ext>
                  </a:extLst>
                </a:gridCol>
              </a:tblGrid>
              <a:tr h="887756">
                <a:tc>
                  <a:txBody>
                    <a:bodyPr/>
                    <a:lstStyle/>
                    <a:p>
                      <a:pPr algn="ctr" fontAlgn="ctr"/>
                      <a:r>
                        <a:rPr lang="it-IT" sz="1000" b="1" u="none" strike="noStrike">
                          <a:effectLst/>
                        </a:rPr>
                        <a:t>Scala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Descrizione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Riconfigurazione spazi con cubicoli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The Habitat </a:t>
                      </a:r>
                      <a:r>
                        <a:rPr lang="it-IT" sz="1000" b="1" u="none" strike="noStrike" err="1">
                          <a:effectLst/>
                        </a:rPr>
                        <a:t>Soundscaping</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Phone Boot</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Rivestimenti fonoassorbenti e/o fonoisolanti su pareti e soffitti</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A quiet space </a:t>
                      </a:r>
                      <a:endParaRPr lang="it-IT" sz="10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55002717"/>
                  </a:ext>
                </a:extLst>
              </a:tr>
              <a:tr h="488266">
                <a:tc>
                  <a:txBody>
                    <a:bodyPr/>
                    <a:lstStyle/>
                    <a:p>
                      <a:pPr algn="ctr" fontAlgn="ctr"/>
                      <a:r>
                        <a:rPr lang="it-IT" sz="1100" b="1" u="none" strike="noStrike">
                          <a:effectLst/>
                        </a:rPr>
                        <a:t>1 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Non c’è interazione diretta tra sistema-uomo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              X</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     X</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        X</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446643611"/>
                  </a:ext>
                </a:extLst>
              </a:tr>
              <a:tr h="976531">
                <a:tc>
                  <a:txBody>
                    <a:bodyPr/>
                    <a:lstStyle/>
                    <a:p>
                      <a:pPr algn="ctr" fontAlgn="ctr"/>
                      <a:r>
                        <a:rPr lang="it-IT" sz="1100" b="1" u="none" strike="noStrike">
                          <a:effectLst/>
                        </a:rPr>
                        <a:t>2 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C’è interazione diretta tra sistema-uomo; il dipendente NON può sospendere in autonomia tale interazione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X (il singolo dipendente non può spegnere il suono in autonomia)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b"/>
                      <a:r>
                        <a:rPr lang="it-IT" sz="1000" b="1" u="none" strike="noStrike">
                          <a:effectLst/>
                        </a:rPr>
                        <a:t> </a:t>
                      </a:r>
                      <a:endParaRPr lang="it-IT" sz="1000" b="1" i="0" u="none" strike="noStrike">
                        <a:solidFill>
                          <a:srgbClr val="000000"/>
                        </a:solidFill>
                        <a:effectLst/>
                        <a:latin typeface="Century Schoolbook" panose="02040604050505020304" pitchFamily="18" charset="0"/>
                      </a:endParaRPr>
                    </a:p>
                  </a:txBody>
                  <a:tcPr marL="0" marR="0" marT="0" marB="0" anchor="b"/>
                </a:tc>
                <a:extLst>
                  <a:ext uri="{0D108BD9-81ED-4DB2-BD59-A6C34878D82A}">
                    <a16:rowId xmlns:a16="http://schemas.microsoft.com/office/drawing/2014/main" val="3485943695"/>
                  </a:ext>
                </a:extLst>
              </a:tr>
              <a:tr h="976531">
                <a:tc>
                  <a:txBody>
                    <a:bodyPr/>
                    <a:lstStyle/>
                    <a:p>
                      <a:pPr algn="ctr" fontAlgn="ctr"/>
                      <a:r>
                        <a:rPr lang="it-IT" sz="1100" b="1" u="none" strike="noStrike">
                          <a:effectLst/>
                        </a:rPr>
                        <a:t>3 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C’è interazione diretta tra sistema-uomo; il dipendente  può sospendere in autonomia tale interazione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b"/>
                      <a:r>
                        <a:rPr lang="it-IT" sz="1000" b="1" u="none" strike="noStrike">
                          <a:effectLst/>
                        </a:rPr>
                        <a:t> </a:t>
                      </a:r>
                      <a:endParaRPr lang="it-IT" sz="1000" b="1" i="0" u="none" strike="noStrike">
                        <a:solidFill>
                          <a:srgbClr val="000000"/>
                        </a:solidFill>
                        <a:effectLst/>
                        <a:latin typeface="Century Schoolbook" panose="02040604050505020304" pitchFamily="18" charset="0"/>
                      </a:endParaRPr>
                    </a:p>
                  </a:txBody>
                  <a:tcPr marL="0" marR="0" marT="0" marB="0" anchor="b"/>
                </a:tc>
                <a:tc>
                  <a:txBody>
                    <a:bodyPr/>
                    <a:lstStyle/>
                    <a:p>
                      <a:pPr algn="l"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X  (il singolo dipendente può spegnere in autonomia la segnalazione visiva/sonora)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411805718"/>
                  </a:ext>
                </a:extLst>
              </a:tr>
            </a:tbl>
          </a:graphicData>
        </a:graphic>
      </p:graphicFrame>
    </p:spTree>
    <p:extLst>
      <p:ext uri="{BB962C8B-B14F-4D97-AF65-F5344CB8AC3E}">
        <p14:creationId xmlns:p14="http://schemas.microsoft.com/office/powerpoint/2010/main" val="17789432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8ADD2F5E-8564-4AD4-ABC7-E6F712A2773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315191" y="92125"/>
            <a:ext cx="1791465" cy="413415"/>
          </a:xfrm>
          <a:prstGeom prst="rect">
            <a:avLst/>
          </a:prstGeom>
        </p:spPr>
      </p:pic>
      <p:pic>
        <p:nvPicPr>
          <p:cNvPr id="14" name="Picture 2" descr="Politecnico di Torino">
            <a:extLst>
              <a:ext uri="{FF2B5EF4-FFF2-40B4-BE49-F238E27FC236}">
                <a16:creationId xmlns:a16="http://schemas.microsoft.com/office/drawing/2014/main" id="{B212FDA0-4B9D-47A0-9012-E0C0CD4E22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16" y="46941"/>
            <a:ext cx="1371600" cy="6477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Tabella 14">
            <a:extLst>
              <a:ext uri="{FF2B5EF4-FFF2-40B4-BE49-F238E27FC236}">
                <a16:creationId xmlns:a16="http://schemas.microsoft.com/office/drawing/2014/main" id="{24BB3566-A738-4B05-9A74-52BE6B5C8816}"/>
              </a:ext>
            </a:extLst>
          </p:cNvPr>
          <p:cNvGraphicFramePr>
            <a:graphicFrameLocks noGrp="1"/>
          </p:cNvGraphicFramePr>
          <p:nvPr/>
        </p:nvGraphicFramePr>
        <p:xfrm>
          <a:off x="2716096" y="694641"/>
          <a:ext cx="6759804" cy="738665"/>
        </p:xfrm>
        <a:graphic>
          <a:graphicData uri="http://schemas.openxmlformats.org/drawingml/2006/table">
            <a:tbl>
              <a:tblPr>
                <a:tableStyleId>{5C22544A-7EE6-4342-B048-85BDC9FD1C3A}</a:tableStyleId>
              </a:tblPr>
              <a:tblGrid>
                <a:gridCol w="3379902">
                  <a:extLst>
                    <a:ext uri="{9D8B030D-6E8A-4147-A177-3AD203B41FA5}">
                      <a16:colId xmlns:a16="http://schemas.microsoft.com/office/drawing/2014/main" val="1959512761"/>
                    </a:ext>
                  </a:extLst>
                </a:gridCol>
                <a:gridCol w="3379902">
                  <a:extLst>
                    <a:ext uri="{9D8B030D-6E8A-4147-A177-3AD203B41FA5}">
                      <a16:colId xmlns:a16="http://schemas.microsoft.com/office/drawing/2014/main" val="1427111085"/>
                    </a:ext>
                  </a:extLst>
                </a:gridCol>
              </a:tblGrid>
              <a:tr h="73866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b="1" u="none" strike="noStrike">
                          <a:effectLst/>
                        </a:rPr>
                        <a:t>Tempo medio di installazione </a:t>
                      </a:r>
                      <a:endParaRPr lang="it-IT" sz="1400" b="1" i="0" u="none" strike="noStrike">
                        <a:solidFill>
                          <a:srgbClr val="000000"/>
                        </a:solidFill>
                        <a:effectLst/>
                        <a:latin typeface="Calibri" panose="020F0502020204030204" pitchFamily="34" charset="0"/>
                      </a:endParaRPr>
                    </a:p>
                  </a:txBody>
                  <a:tcPr marL="0" marR="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it-IT" sz="1400" b="1" u="none" strike="noStrike">
                          <a:effectLst/>
                        </a:rPr>
                        <a:t>Fascia di prezzo per acquisto / implementazione</a:t>
                      </a:r>
                      <a:endParaRPr lang="it-IT" sz="14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143572646"/>
                  </a:ext>
                </a:extLst>
              </a:tr>
            </a:tbl>
          </a:graphicData>
        </a:graphic>
      </p:graphicFrame>
      <p:cxnSp>
        <p:nvCxnSpPr>
          <p:cNvPr id="17" name="Connettore 2 16">
            <a:extLst>
              <a:ext uri="{FF2B5EF4-FFF2-40B4-BE49-F238E27FC236}">
                <a16:creationId xmlns:a16="http://schemas.microsoft.com/office/drawing/2014/main" id="{F220463C-CD51-4E35-95D6-C6AAE6DEC578}"/>
              </a:ext>
            </a:extLst>
          </p:cNvPr>
          <p:cNvCxnSpPr>
            <a:cxnSpLocks/>
          </p:cNvCxnSpPr>
          <p:nvPr/>
        </p:nvCxnSpPr>
        <p:spPr>
          <a:xfrm flipH="1">
            <a:off x="3566352" y="1426928"/>
            <a:ext cx="914928" cy="452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9A3C3F4C-FEE9-40D1-9E09-DF617F16F5AE}"/>
              </a:ext>
            </a:extLst>
          </p:cNvPr>
          <p:cNvCxnSpPr>
            <a:cxnSpLocks/>
          </p:cNvCxnSpPr>
          <p:nvPr/>
        </p:nvCxnSpPr>
        <p:spPr>
          <a:xfrm>
            <a:off x="7907291" y="1426928"/>
            <a:ext cx="863847" cy="452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ttangolo 32">
            <a:extLst>
              <a:ext uri="{FF2B5EF4-FFF2-40B4-BE49-F238E27FC236}">
                <a16:creationId xmlns:a16="http://schemas.microsoft.com/office/drawing/2014/main" id="{F68C8AFA-9328-4437-87AB-FA39DAFE484E}"/>
              </a:ext>
            </a:extLst>
          </p:cNvPr>
          <p:cNvSpPr/>
          <p:nvPr/>
        </p:nvSpPr>
        <p:spPr>
          <a:xfrm>
            <a:off x="1641509" y="-38216"/>
            <a:ext cx="8908979" cy="1297115"/>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90000"/>
              </a:lnSpc>
              <a:spcBef>
                <a:spcPct val="0"/>
              </a:spcBef>
              <a:spcAft>
                <a:spcPts val="600"/>
              </a:spcAft>
              <a:buClrTx/>
              <a:buSzTx/>
              <a:buFontTx/>
              <a:buNone/>
              <a:tabLst/>
              <a:defRPr/>
            </a:pPr>
            <a:r>
              <a:rPr kumimoji="0" lang="en-US" sz="4100" b="0" i="1" u="none" strike="noStrike" kern="1200" cap="none" spc="0" normalizeH="0" baseline="0" noProof="0">
                <a:ln w="0"/>
                <a:solidFill>
                  <a:srgbClr val="000000"/>
                </a:solidFill>
                <a:effectLst>
                  <a:outerShdw blurRad="38100" dist="19050" dir="2700000" algn="tl" rotWithShape="0">
                    <a:prstClr val="black">
                      <a:alpha val="40000"/>
                    </a:prstClr>
                  </a:outerShdw>
                </a:effectLst>
                <a:uLnTx/>
                <a:uFillTx/>
                <a:latin typeface="Calibri Light" panose="020F0302020204030204"/>
                <a:ea typeface="+mn-ea"/>
                <a:cs typeface="+mn-cs"/>
              </a:rPr>
              <a:t>Functional requirements: </a:t>
            </a:r>
            <a:r>
              <a:rPr kumimoji="0" lang="en-US" sz="4100" b="0" i="1" u="none" strike="noStrike" kern="1200" cap="none" spc="0" normalizeH="0" baseline="0" noProof="0" err="1">
                <a:ln w="0"/>
                <a:solidFill>
                  <a:srgbClr val="000000"/>
                </a:solidFill>
                <a:effectLst>
                  <a:outerShdw blurRad="38100" dist="19050" dir="2700000" algn="tl" rotWithShape="0">
                    <a:prstClr val="black">
                      <a:alpha val="40000"/>
                    </a:prstClr>
                  </a:outerShdw>
                </a:effectLst>
                <a:uLnTx/>
                <a:uFillTx/>
                <a:latin typeface="Calibri Light" panose="020F0302020204030204"/>
                <a:ea typeface="+mn-ea"/>
                <a:cs typeface="+mn-cs"/>
              </a:rPr>
              <a:t>descrizione</a:t>
            </a:r>
            <a:endParaRPr kumimoji="0" lang="en-US" sz="4100" b="0" i="0" u="none" strike="noStrike" kern="1200" cap="none" spc="0" normalizeH="0" baseline="0" noProof="0">
              <a:ln w="0"/>
              <a:solidFill>
                <a:srgbClr val="000000"/>
              </a:solidFill>
              <a:effectLst>
                <a:outerShdw blurRad="38100" dist="19050" dir="2700000" algn="tl" rotWithShape="0">
                  <a:prstClr val="black">
                    <a:alpha val="40000"/>
                  </a:prstClr>
                </a:outerShdw>
              </a:effectLst>
              <a:uLnTx/>
              <a:uFillTx/>
              <a:latin typeface="Calibri Light" panose="020F0302020204030204"/>
              <a:ea typeface="+mn-ea"/>
              <a:cs typeface="+mn-cs"/>
            </a:endParaRPr>
          </a:p>
        </p:txBody>
      </p:sp>
      <p:sp>
        <p:nvSpPr>
          <p:cNvPr id="12" name="Rettangolo 11">
            <a:extLst>
              <a:ext uri="{FF2B5EF4-FFF2-40B4-BE49-F238E27FC236}">
                <a16:creationId xmlns:a16="http://schemas.microsoft.com/office/drawing/2014/main" id="{071114DA-B8CD-4739-B265-0931770A47F6}"/>
              </a:ext>
            </a:extLst>
          </p:cNvPr>
          <p:cNvSpPr/>
          <p:nvPr/>
        </p:nvSpPr>
        <p:spPr>
          <a:xfrm>
            <a:off x="128016" y="4782060"/>
            <a:ext cx="5731496" cy="144923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ttangolo 15">
            <a:extLst>
              <a:ext uri="{FF2B5EF4-FFF2-40B4-BE49-F238E27FC236}">
                <a16:creationId xmlns:a16="http://schemas.microsoft.com/office/drawing/2014/main" id="{C8E2609F-2740-4B21-B050-CA0355745BF3}"/>
              </a:ext>
            </a:extLst>
          </p:cNvPr>
          <p:cNvSpPr/>
          <p:nvPr/>
        </p:nvSpPr>
        <p:spPr>
          <a:xfrm>
            <a:off x="6234833" y="4731690"/>
            <a:ext cx="5731496" cy="98570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CasellaDiTesto 17">
            <a:extLst>
              <a:ext uri="{FF2B5EF4-FFF2-40B4-BE49-F238E27FC236}">
                <a16:creationId xmlns:a16="http://schemas.microsoft.com/office/drawing/2014/main" id="{8DD22F9F-2C86-4DB6-B37A-F5C2DE6C8A15}"/>
              </a:ext>
            </a:extLst>
          </p:cNvPr>
          <p:cNvSpPr txBox="1"/>
          <p:nvPr/>
        </p:nvSpPr>
        <p:spPr>
          <a:xfrm>
            <a:off x="128016" y="4630853"/>
            <a:ext cx="5731496"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alibri" panose="020F0502020204030204"/>
                <a:ea typeface="+mn-ea"/>
                <a:cs typeface="+mn-cs"/>
              </a:rPr>
              <a:t>IMPATTA SU:</a:t>
            </a:r>
          </a:p>
          <a:p>
            <a:pPr lvl="0"/>
            <a:r>
              <a:rPr lang="it-IT" sz="1400">
                <a:solidFill>
                  <a:prstClr val="black"/>
                </a:solidFill>
              </a:rPr>
              <a:t>-Facilità di installazione ●			</a:t>
            </a:r>
          </a:p>
          <a:p>
            <a:pPr lvl="0"/>
            <a:r>
              <a:rPr lang="it-IT" sz="1400">
                <a:solidFill>
                  <a:prstClr val="black"/>
                </a:solidFill>
              </a:rPr>
              <a:t>-Media scalabilità del prodotto/servizio, ovvero possibilità di implementazione in diversi uffici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CasellaDiTesto 19">
            <a:extLst>
              <a:ext uri="{FF2B5EF4-FFF2-40B4-BE49-F238E27FC236}">
                <a16:creationId xmlns:a16="http://schemas.microsoft.com/office/drawing/2014/main" id="{2DA3FABE-1053-4AC7-AB25-A315181793C8}"/>
              </a:ext>
            </a:extLst>
          </p:cNvPr>
          <p:cNvSpPr txBox="1"/>
          <p:nvPr/>
        </p:nvSpPr>
        <p:spPr>
          <a:xfrm>
            <a:off x="6234832" y="4692408"/>
            <a:ext cx="573149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alibri" panose="020F0502020204030204"/>
                <a:ea typeface="+mn-ea"/>
                <a:cs typeface="+mn-cs"/>
              </a:rPr>
              <a:t>IMPATTA SU:</a:t>
            </a:r>
          </a:p>
          <a:p>
            <a:pPr lvl="0"/>
            <a:r>
              <a:rPr kumimoji="0" lang="it-IT" sz="1400" b="0" i="0" u="none" strike="noStrike" kern="1200" cap="none" spc="0" normalizeH="0" baseline="0" noProof="0">
                <a:ln>
                  <a:noFill/>
                </a:ln>
                <a:solidFill>
                  <a:prstClr val="black"/>
                </a:solidFill>
                <a:effectLst/>
                <a:uLnTx/>
                <a:uFillTx/>
                <a:latin typeface="Calibri" panose="020F0502020204030204"/>
                <a:ea typeface="+mn-ea"/>
                <a:cs typeface="+mn-cs"/>
              </a:rPr>
              <a:t>-</a:t>
            </a:r>
            <a:r>
              <a:rPr lang="it-IT" sz="1400"/>
              <a:t>Costo dell’acquisto e implementazione del prodotto/servizio contenuto ● </a:t>
            </a:r>
            <a:endParaRPr kumimoji="0" lang="it-IT"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2" name="Tabella 1">
            <a:extLst>
              <a:ext uri="{FF2B5EF4-FFF2-40B4-BE49-F238E27FC236}">
                <a16:creationId xmlns:a16="http://schemas.microsoft.com/office/drawing/2014/main" id="{165613B9-123D-41CD-BAED-0A2C5159E17C}"/>
              </a:ext>
            </a:extLst>
          </p:cNvPr>
          <p:cNvGraphicFramePr>
            <a:graphicFrameLocks noGrp="1"/>
          </p:cNvGraphicFramePr>
          <p:nvPr/>
        </p:nvGraphicFramePr>
        <p:xfrm>
          <a:off x="128016" y="1879627"/>
          <a:ext cx="5731496" cy="2801801"/>
        </p:xfrm>
        <a:graphic>
          <a:graphicData uri="http://schemas.openxmlformats.org/drawingml/2006/table">
            <a:tbl>
              <a:tblPr>
                <a:tableStyleId>{5C22544A-7EE6-4342-B048-85BDC9FD1C3A}</a:tableStyleId>
              </a:tblPr>
              <a:tblGrid>
                <a:gridCol w="550562">
                  <a:extLst>
                    <a:ext uri="{9D8B030D-6E8A-4147-A177-3AD203B41FA5}">
                      <a16:colId xmlns:a16="http://schemas.microsoft.com/office/drawing/2014/main" val="2498807028"/>
                    </a:ext>
                  </a:extLst>
                </a:gridCol>
                <a:gridCol w="1611861">
                  <a:extLst>
                    <a:ext uri="{9D8B030D-6E8A-4147-A177-3AD203B41FA5}">
                      <a16:colId xmlns:a16="http://schemas.microsoft.com/office/drawing/2014/main" val="1357598871"/>
                    </a:ext>
                  </a:extLst>
                </a:gridCol>
                <a:gridCol w="852256">
                  <a:extLst>
                    <a:ext uri="{9D8B030D-6E8A-4147-A177-3AD203B41FA5}">
                      <a16:colId xmlns:a16="http://schemas.microsoft.com/office/drawing/2014/main" val="2578250181"/>
                    </a:ext>
                  </a:extLst>
                </a:gridCol>
                <a:gridCol w="736847">
                  <a:extLst>
                    <a:ext uri="{9D8B030D-6E8A-4147-A177-3AD203B41FA5}">
                      <a16:colId xmlns:a16="http://schemas.microsoft.com/office/drawing/2014/main" val="780744203"/>
                    </a:ext>
                  </a:extLst>
                </a:gridCol>
                <a:gridCol w="462394">
                  <a:extLst>
                    <a:ext uri="{9D8B030D-6E8A-4147-A177-3AD203B41FA5}">
                      <a16:colId xmlns:a16="http://schemas.microsoft.com/office/drawing/2014/main" val="2166851167"/>
                    </a:ext>
                  </a:extLst>
                </a:gridCol>
                <a:gridCol w="917604">
                  <a:extLst>
                    <a:ext uri="{9D8B030D-6E8A-4147-A177-3AD203B41FA5}">
                      <a16:colId xmlns:a16="http://schemas.microsoft.com/office/drawing/2014/main" val="1742450711"/>
                    </a:ext>
                  </a:extLst>
                </a:gridCol>
                <a:gridCol w="599972">
                  <a:extLst>
                    <a:ext uri="{9D8B030D-6E8A-4147-A177-3AD203B41FA5}">
                      <a16:colId xmlns:a16="http://schemas.microsoft.com/office/drawing/2014/main" val="3115605965"/>
                    </a:ext>
                  </a:extLst>
                </a:gridCol>
              </a:tblGrid>
              <a:tr h="1387595">
                <a:tc>
                  <a:txBody>
                    <a:bodyPr/>
                    <a:lstStyle/>
                    <a:p>
                      <a:pPr algn="ctr" fontAlgn="ctr"/>
                      <a:r>
                        <a:rPr lang="it-IT" sz="1000" b="1" u="none" strike="noStrike">
                          <a:effectLst/>
                        </a:rPr>
                        <a:t>Scala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Descrizione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Riconfigurazione spazi con cubicoli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The Habitat Soundscaping</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Phone Boot</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Rivestimenti fonoassorbenti e/o fonoisolanti su pareti e soffitti</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A quiet space </a:t>
                      </a:r>
                      <a:endParaRPr lang="it-IT" sz="10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54494399"/>
                  </a:ext>
                </a:extLst>
              </a:tr>
              <a:tr h="364956">
                <a:tc>
                  <a:txBody>
                    <a:bodyPr/>
                    <a:lstStyle/>
                    <a:p>
                      <a:pPr algn="ctr" fontAlgn="ctr"/>
                      <a:r>
                        <a:rPr lang="it-IT" sz="1100" b="1" u="none" strike="noStrike">
                          <a:effectLst/>
                        </a:rPr>
                        <a:t>1</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Più di un mese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861504170"/>
                  </a:ext>
                </a:extLst>
              </a:tr>
              <a:tr h="669087">
                <a:tc>
                  <a:txBody>
                    <a:bodyPr/>
                    <a:lstStyle/>
                    <a:p>
                      <a:pPr algn="ctr" fontAlgn="ctr"/>
                      <a:r>
                        <a:rPr lang="it-IT" sz="1100" b="1" u="none" strike="noStrike">
                          <a:effectLst/>
                        </a:rPr>
                        <a:t>2 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Più di un giorno, meno di un mese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526522527"/>
                  </a:ext>
                </a:extLst>
              </a:tr>
              <a:tr h="380163">
                <a:tc>
                  <a:txBody>
                    <a:bodyPr/>
                    <a:lstStyle/>
                    <a:p>
                      <a:pPr algn="ctr" fontAlgn="ctr"/>
                      <a:r>
                        <a:rPr lang="it-IT" sz="1100" b="1" u="none" strike="noStrike">
                          <a:effectLst/>
                        </a:rPr>
                        <a:t>3</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Meno di un giorno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833574645"/>
                  </a:ext>
                </a:extLst>
              </a:tr>
            </a:tbl>
          </a:graphicData>
        </a:graphic>
      </p:graphicFrame>
      <p:graphicFrame>
        <p:nvGraphicFramePr>
          <p:cNvPr id="4" name="Tabella 3">
            <a:extLst>
              <a:ext uri="{FF2B5EF4-FFF2-40B4-BE49-F238E27FC236}">
                <a16:creationId xmlns:a16="http://schemas.microsoft.com/office/drawing/2014/main" id="{95F3B2B9-79C1-4900-A595-72EDBF74BB67}"/>
              </a:ext>
            </a:extLst>
          </p:cNvPr>
          <p:cNvGraphicFramePr>
            <a:graphicFrameLocks noGrp="1"/>
          </p:cNvGraphicFramePr>
          <p:nvPr/>
        </p:nvGraphicFramePr>
        <p:xfrm>
          <a:off x="6234833" y="1879628"/>
          <a:ext cx="5731495" cy="2522470"/>
        </p:xfrm>
        <a:graphic>
          <a:graphicData uri="http://schemas.openxmlformats.org/drawingml/2006/table">
            <a:tbl>
              <a:tblPr>
                <a:tableStyleId>{5C22544A-7EE6-4342-B048-85BDC9FD1C3A}</a:tableStyleId>
              </a:tblPr>
              <a:tblGrid>
                <a:gridCol w="550562">
                  <a:extLst>
                    <a:ext uri="{9D8B030D-6E8A-4147-A177-3AD203B41FA5}">
                      <a16:colId xmlns:a16="http://schemas.microsoft.com/office/drawing/2014/main" val="2098978144"/>
                    </a:ext>
                  </a:extLst>
                </a:gridCol>
                <a:gridCol w="1806974">
                  <a:extLst>
                    <a:ext uri="{9D8B030D-6E8A-4147-A177-3AD203B41FA5}">
                      <a16:colId xmlns:a16="http://schemas.microsoft.com/office/drawing/2014/main" val="3190437562"/>
                    </a:ext>
                  </a:extLst>
                </a:gridCol>
                <a:gridCol w="811726">
                  <a:extLst>
                    <a:ext uri="{9D8B030D-6E8A-4147-A177-3AD203B41FA5}">
                      <a16:colId xmlns:a16="http://schemas.microsoft.com/office/drawing/2014/main" val="4249590310"/>
                    </a:ext>
                  </a:extLst>
                </a:gridCol>
                <a:gridCol w="642323">
                  <a:extLst>
                    <a:ext uri="{9D8B030D-6E8A-4147-A177-3AD203B41FA5}">
                      <a16:colId xmlns:a16="http://schemas.microsoft.com/office/drawing/2014/main" val="3994010584"/>
                    </a:ext>
                  </a:extLst>
                </a:gridCol>
                <a:gridCol w="402334">
                  <a:extLst>
                    <a:ext uri="{9D8B030D-6E8A-4147-A177-3AD203B41FA5}">
                      <a16:colId xmlns:a16="http://schemas.microsoft.com/office/drawing/2014/main" val="3632714109"/>
                    </a:ext>
                  </a:extLst>
                </a:gridCol>
                <a:gridCol w="917604">
                  <a:extLst>
                    <a:ext uri="{9D8B030D-6E8A-4147-A177-3AD203B41FA5}">
                      <a16:colId xmlns:a16="http://schemas.microsoft.com/office/drawing/2014/main" val="3657408273"/>
                    </a:ext>
                  </a:extLst>
                </a:gridCol>
                <a:gridCol w="599972">
                  <a:extLst>
                    <a:ext uri="{9D8B030D-6E8A-4147-A177-3AD203B41FA5}">
                      <a16:colId xmlns:a16="http://schemas.microsoft.com/office/drawing/2014/main" val="3704949294"/>
                    </a:ext>
                  </a:extLst>
                </a:gridCol>
              </a:tblGrid>
              <a:tr h="1271945">
                <a:tc>
                  <a:txBody>
                    <a:bodyPr/>
                    <a:lstStyle/>
                    <a:p>
                      <a:pPr algn="ctr" fontAlgn="ctr"/>
                      <a:r>
                        <a:rPr lang="it-IT" sz="1000" b="1" u="none" strike="noStrike">
                          <a:effectLst/>
                        </a:rPr>
                        <a:t>Scala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Descrizione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Riconfigurazione spazi con cubicoli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The Habitat Soundscaping</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Phone Boot</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Rivestimenti fonoassorbenti e/o fonoisolanti su pareti e soffitti</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A quiet space </a:t>
                      </a:r>
                      <a:endParaRPr lang="it-IT" sz="10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135119089"/>
                  </a:ext>
                </a:extLst>
              </a:tr>
              <a:tr h="411132">
                <a:tc>
                  <a:txBody>
                    <a:bodyPr/>
                    <a:lstStyle/>
                    <a:p>
                      <a:pPr algn="ctr" fontAlgn="ctr"/>
                      <a:r>
                        <a:rPr lang="it-IT" sz="1100" b="1" u="none" strike="noStrike">
                          <a:effectLst/>
                        </a:rPr>
                        <a:t>1</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Alta</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252823939"/>
                  </a:ext>
                </a:extLst>
              </a:tr>
              <a:tr h="411132">
                <a:tc>
                  <a:txBody>
                    <a:bodyPr/>
                    <a:lstStyle/>
                    <a:p>
                      <a:pPr algn="ctr" fontAlgn="ctr"/>
                      <a:r>
                        <a:rPr lang="it-IT" sz="1100" b="1" u="none" strike="noStrike">
                          <a:effectLst/>
                        </a:rPr>
                        <a:t>2 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Media</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12630943"/>
                  </a:ext>
                </a:extLst>
              </a:tr>
              <a:tr h="428261">
                <a:tc>
                  <a:txBody>
                    <a:bodyPr/>
                    <a:lstStyle/>
                    <a:p>
                      <a:pPr algn="ctr" fontAlgn="ctr"/>
                      <a:r>
                        <a:rPr lang="it-IT" sz="1100" b="1" u="none" strike="noStrike">
                          <a:effectLst/>
                        </a:rPr>
                        <a:t>3</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Bassa</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697259342"/>
                  </a:ext>
                </a:extLst>
              </a:tr>
            </a:tbl>
          </a:graphicData>
        </a:graphic>
      </p:graphicFrame>
    </p:spTree>
    <p:extLst>
      <p:ext uri="{BB962C8B-B14F-4D97-AF65-F5344CB8AC3E}">
        <p14:creationId xmlns:p14="http://schemas.microsoft.com/office/powerpoint/2010/main" val="20965195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8ADD2F5E-8564-4AD4-ABC7-E6F712A2773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315191" y="92125"/>
            <a:ext cx="1791465" cy="413415"/>
          </a:xfrm>
          <a:prstGeom prst="rect">
            <a:avLst/>
          </a:prstGeom>
        </p:spPr>
      </p:pic>
      <p:pic>
        <p:nvPicPr>
          <p:cNvPr id="14" name="Picture 2" descr="Politecnico di Torino">
            <a:extLst>
              <a:ext uri="{FF2B5EF4-FFF2-40B4-BE49-F238E27FC236}">
                <a16:creationId xmlns:a16="http://schemas.microsoft.com/office/drawing/2014/main" id="{B212FDA0-4B9D-47A0-9012-E0C0CD4E22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16" y="46941"/>
            <a:ext cx="1371600" cy="6477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Tabella 14">
            <a:extLst>
              <a:ext uri="{FF2B5EF4-FFF2-40B4-BE49-F238E27FC236}">
                <a16:creationId xmlns:a16="http://schemas.microsoft.com/office/drawing/2014/main" id="{24BB3566-A738-4B05-9A74-52BE6B5C8816}"/>
              </a:ext>
            </a:extLst>
          </p:cNvPr>
          <p:cNvGraphicFramePr>
            <a:graphicFrameLocks noGrp="1"/>
          </p:cNvGraphicFramePr>
          <p:nvPr/>
        </p:nvGraphicFramePr>
        <p:xfrm>
          <a:off x="3862430" y="550905"/>
          <a:ext cx="4881431" cy="738665"/>
        </p:xfrm>
        <a:graphic>
          <a:graphicData uri="http://schemas.openxmlformats.org/drawingml/2006/table">
            <a:tbl>
              <a:tblPr>
                <a:tableStyleId>{5C22544A-7EE6-4342-B048-85BDC9FD1C3A}</a:tableStyleId>
              </a:tblPr>
              <a:tblGrid>
                <a:gridCol w="4856031">
                  <a:extLst>
                    <a:ext uri="{9D8B030D-6E8A-4147-A177-3AD203B41FA5}">
                      <a16:colId xmlns:a16="http://schemas.microsoft.com/office/drawing/2014/main" val="1959512761"/>
                    </a:ext>
                  </a:extLst>
                </a:gridCol>
                <a:gridCol w="25400">
                  <a:extLst>
                    <a:ext uri="{9D8B030D-6E8A-4147-A177-3AD203B41FA5}">
                      <a16:colId xmlns:a16="http://schemas.microsoft.com/office/drawing/2014/main" val="1427111085"/>
                    </a:ext>
                  </a:extLst>
                </a:gridCol>
              </a:tblGrid>
              <a:tr h="738665">
                <a:tc>
                  <a:txBody>
                    <a:bodyPr/>
                    <a:lstStyle/>
                    <a:p>
                      <a:pPr algn="ctr" fontAlgn="ctr"/>
                      <a:r>
                        <a:rPr lang="it-IT" sz="1400" b="1" u="none" strike="noStrike">
                          <a:effectLst/>
                        </a:rPr>
                        <a:t>Fascia di prezzo per manutenzione</a:t>
                      </a:r>
                      <a:endParaRPr lang="it-IT" sz="14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endParaRPr lang="it-IT" sz="1400" b="1" i="1"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143572646"/>
                  </a:ext>
                </a:extLst>
              </a:tr>
            </a:tbl>
          </a:graphicData>
        </a:graphic>
      </p:graphicFrame>
      <p:cxnSp>
        <p:nvCxnSpPr>
          <p:cNvPr id="17" name="Connettore 2 16">
            <a:extLst>
              <a:ext uri="{FF2B5EF4-FFF2-40B4-BE49-F238E27FC236}">
                <a16:creationId xmlns:a16="http://schemas.microsoft.com/office/drawing/2014/main" id="{F220463C-CD51-4E35-95D6-C6AAE6DEC578}"/>
              </a:ext>
            </a:extLst>
          </p:cNvPr>
          <p:cNvCxnSpPr>
            <a:cxnSpLocks/>
            <a:stCxn id="15" idx="2"/>
          </p:cNvCxnSpPr>
          <p:nvPr/>
        </p:nvCxnSpPr>
        <p:spPr>
          <a:xfrm>
            <a:off x="6303145" y="1289570"/>
            <a:ext cx="0" cy="991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ttangolo 32">
            <a:extLst>
              <a:ext uri="{FF2B5EF4-FFF2-40B4-BE49-F238E27FC236}">
                <a16:creationId xmlns:a16="http://schemas.microsoft.com/office/drawing/2014/main" id="{F68C8AFA-9328-4437-87AB-FA39DAFE484E}"/>
              </a:ext>
            </a:extLst>
          </p:cNvPr>
          <p:cNvSpPr/>
          <p:nvPr/>
        </p:nvSpPr>
        <p:spPr>
          <a:xfrm>
            <a:off x="1641509" y="-38216"/>
            <a:ext cx="8908979" cy="1297115"/>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90000"/>
              </a:lnSpc>
              <a:spcBef>
                <a:spcPct val="0"/>
              </a:spcBef>
              <a:spcAft>
                <a:spcPts val="600"/>
              </a:spcAft>
              <a:buClrTx/>
              <a:buSzTx/>
              <a:buFontTx/>
              <a:buNone/>
              <a:tabLst/>
              <a:defRPr/>
            </a:pPr>
            <a:r>
              <a:rPr kumimoji="0" lang="en-US" sz="4100" b="0" i="1" u="none" strike="noStrike" kern="1200" cap="none" spc="0" normalizeH="0" baseline="0" noProof="0">
                <a:ln w="0"/>
                <a:solidFill>
                  <a:srgbClr val="000000"/>
                </a:solidFill>
                <a:effectLst>
                  <a:outerShdw blurRad="38100" dist="19050" dir="2700000" algn="tl" rotWithShape="0">
                    <a:prstClr val="black">
                      <a:alpha val="40000"/>
                    </a:prstClr>
                  </a:outerShdw>
                </a:effectLst>
                <a:uLnTx/>
                <a:uFillTx/>
                <a:latin typeface="Calibri Light" panose="020F0302020204030204"/>
                <a:ea typeface="+mn-ea"/>
                <a:cs typeface="+mn-cs"/>
              </a:rPr>
              <a:t>Functional requirements: </a:t>
            </a:r>
            <a:r>
              <a:rPr kumimoji="0" lang="en-US" sz="4100" b="0" i="1" u="none" strike="noStrike" kern="1200" cap="none" spc="0" normalizeH="0" baseline="0" noProof="0" err="1">
                <a:ln w="0"/>
                <a:solidFill>
                  <a:srgbClr val="000000"/>
                </a:solidFill>
                <a:effectLst>
                  <a:outerShdw blurRad="38100" dist="19050" dir="2700000" algn="tl" rotWithShape="0">
                    <a:prstClr val="black">
                      <a:alpha val="40000"/>
                    </a:prstClr>
                  </a:outerShdw>
                </a:effectLst>
                <a:uLnTx/>
                <a:uFillTx/>
                <a:latin typeface="Calibri Light" panose="020F0302020204030204"/>
                <a:ea typeface="+mn-ea"/>
                <a:cs typeface="+mn-cs"/>
              </a:rPr>
              <a:t>descrizione</a:t>
            </a:r>
            <a:endParaRPr kumimoji="0" lang="en-US" sz="4100" b="0" i="0" u="none" strike="noStrike" kern="1200" cap="none" spc="0" normalizeH="0" baseline="0" noProof="0">
              <a:ln w="0"/>
              <a:solidFill>
                <a:srgbClr val="000000"/>
              </a:solidFill>
              <a:effectLst>
                <a:outerShdw blurRad="38100" dist="19050" dir="2700000" algn="tl" rotWithShape="0">
                  <a:prstClr val="black">
                    <a:alpha val="40000"/>
                  </a:prstClr>
                </a:outerShdw>
              </a:effectLst>
              <a:uLnTx/>
              <a:uFillTx/>
              <a:latin typeface="Calibri Light" panose="020F0302020204030204"/>
              <a:ea typeface="+mn-ea"/>
              <a:cs typeface="+mn-cs"/>
            </a:endParaRPr>
          </a:p>
        </p:txBody>
      </p:sp>
      <p:sp>
        <p:nvSpPr>
          <p:cNvPr id="12" name="Rettangolo 11">
            <a:extLst>
              <a:ext uri="{FF2B5EF4-FFF2-40B4-BE49-F238E27FC236}">
                <a16:creationId xmlns:a16="http://schemas.microsoft.com/office/drawing/2014/main" id="{071114DA-B8CD-4739-B265-0931770A47F6}"/>
              </a:ext>
            </a:extLst>
          </p:cNvPr>
          <p:cNvSpPr/>
          <p:nvPr/>
        </p:nvSpPr>
        <p:spPr>
          <a:xfrm>
            <a:off x="3643573" y="4843814"/>
            <a:ext cx="5731496" cy="144923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CasellaDiTesto 17">
            <a:extLst>
              <a:ext uri="{FF2B5EF4-FFF2-40B4-BE49-F238E27FC236}">
                <a16:creationId xmlns:a16="http://schemas.microsoft.com/office/drawing/2014/main" id="{8DD22F9F-2C86-4DB6-B37A-F5C2DE6C8A15}"/>
              </a:ext>
            </a:extLst>
          </p:cNvPr>
          <p:cNvSpPr txBox="1"/>
          <p:nvPr/>
        </p:nvSpPr>
        <p:spPr>
          <a:xfrm>
            <a:off x="3758983" y="4875651"/>
            <a:ext cx="10170081"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alibri" panose="020F0502020204030204"/>
                <a:ea typeface="+mn-ea"/>
                <a:cs typeface="+mn-cs"/>
              </a:rPr>
              <a:t>IMPATTA SU:</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a:ln>
                <a:noFill/>
              </a:ln>
              <a:solidFill>
                <a:prstClr val="black"/>
              </a:solidFill>
              <a:effectLst/>
              <a:uLnTx/>
              <a:uFillTx/>
              <a:latin typeface="Calibri" panose="020F0502020204030204"/>
              <a:ea typeface="+mn-ea"/>
              <a:cs typeface="+mn-cs"/>
            </a:endParaRPr>
          </a:p>
          <a:p>
            <a:pPr lvl="0"/>
            <a:r>
              <a:rPr kumimoji="0" lang="it-IT" sz="1400" b="0" i="0" u="none" strike="noStrike" kern="1200" cap="none" spc="0" normalizeH="0" baseline="0" noProof="0">
                <a:ln>
                  <a:noFill/>
                </a:ln>
                <a:solidFill>
                  <a:prstClr val="black"/>
                </a:solidFill>
                <a:effectLst/>
                <a:uLnTx/>
                <a:uFillTx/>
                <a:latin typeface="Calibri" panose="020F0502020204030204"/>
                <a:ea typeface="+mn-ea"/>
                <a:cs typeface="+mn-cs"/>
              </a:rPr>
              <a:t>-</a:t>
            </a:r>
            <a:r>
              <a:rPr lang="it-IT" sz="1400"/>
              <a:t>Costo di manutenzione del prodotto/servizio contenuto   ● </a:t>
            </a:r>
            <a:endParaRPr kumimoji="0" lang="it-IT"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6" name="Tabella 5">
            <a:extLst>
              <a:ext uri="{FF2B5EF4-FFF2-40B4-BE49-F238E27FC236}">
                <a16:creationId xmlns:a16="http://schemas.microsoft.com/office/drawing/2014/main" id="{E9E50280-5FE0-4311-BBE7-DF7CEAB586C7}"/>
              </a:ext>
            </a:extLst>
          </p:cNvPr>
          <p:cNvGraphicFramePr>
            <a:graphicFrameLocks noGrp="1"/>
          </p:cNvGraphicFramePr>
          <p:nvPr/>
        </p:nvGraphicFramePr>
        <p:xfrm>
          <a:off x="939800" y="2281561"/>
          <a:ext cx="10312400" cy="2340763"/>
        </p:xfrm>
        <a:graphic>
          <a:graphicData uri="http://schemas.openxmlformats.org/drawingml/2006/table">
            <a:tbl>
              <a:tblPr>
                <a:tableStyleId>{5C22544A-7EE6-4342-B048-85BDC9FD1C3A}</a:tableStyleId>
              </a:tblPr>
              <a:tblGrid>
                <a:gridCol w="990600">
                  <a:extLst>
                    <a:ext uri="{9D8B030D-6E8A-4147-A177-3AD203B41FA5}">
                      <a16:colId xmlns:a16="http://schemas.microsoft.com/office/drawing/2014/main" val="13434204"/>
                    </a:ext>
                  </a:extLst>
                </a:gridCol>
                <a:gridCol w="3251200">
                  <a:extLst>
                    <a:ext uri="{9D8B030D-6E8A-4147-A177-3AD203B41FA5}">
                      <a16:colId xmlns:a16="http://schemas.microsoft.com/office/drawing/2014/main" val="1237895577"/>
                    </a:ext>
                  </a:extLst>
                </a:gridCol>
                <a:gridCol w="1460500">
                  <a:extLst>
                    <a:ext uri="{9D8B030D-6E8A-4147-A177-3AD203B41FA5}">
                      <a16:colId xmlns:a16="http://schemas.microsoft.com/office/drawing/2014/main" val="979209035"/>
                    </a:ext>
                  </a:extLst>
                </a:gridCol>
                <a:gridCol w="1155700">
                  <a:extLst>
                    <a:ext uri="{9D8B030D-6E8A-4147-A177-3AD203B41FA5}">
                      <a16:colId xmlns:a16="http://schemas.microsoft.com/office/drawing/2014/main" val="1648437422"/>
                    </a:ext>
                  </a:extLst>
                </a:gridCol>
                <a:gridCol w="723900">
                  <a:extLst>
                    <a:ext uri="{9D8B030D-6E8A-4147-A177-3AD203B41FA5}">
                      <a16:colId xmlns:a16="http://schemas.microsoft.com/office/drawing/2014/main" val="3499457203"/>
                    </a:ext>
                  </a:extLst>
                </a:gridCol>
                <a:gridCol w="1651000">
                  <a:extLst>
                    <a:ext uri="{9D8B030D-6E8A-4147-A177-3AD203B41FA5}">
                      <a16:colId xmlns:a16="http://schemas.microsoft.com/office/drawing/2014/main" val="3195144735"/>
                    </a:ext>
                  </a:extLst>
                </a:gridCol>
                <a:gridCol w="1079500">
                  <a:extLst>
                    <a:ext uri="{9D8B030D-6E8A-4147-A177-3AD203B41FA5}">
                      <a16:colId xmlns:a16="http://schemas.microsoft.com/office/drawing/2014/main" val="2963494801"/>
                    </a:ext>
                  </a:extLst>
                </a:gridCol>
              </a:tblGrid>
              <a:tr h="1292446">
                <a:tc>
                  <a:txBody>
                    <a:bodyPr/>
                    <a:lstStyle/>
                    <a:p>
                      <a:pPr algn="ctr" fontAlgn="ctr"/>
                      <a:r>
                        <a:rPr lang="it-IT" sz="1000" b="1" u="none" strike="noStrike">
                          <a:effectLst/>
                        </a:rPr>
                        <a:t>Scala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Descrizione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Riconfigurazione spazi con cubicoli </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The Habitat Soundscaping</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Phone Boot</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Rivestimenti fonoassorbenti e/o fonoisolanti su pareti e soffitti</a:t>
                      </a:r>
                      <a:endParaRPr lang="it-IT" sz="10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000" b="1" u="none" strike="noStrike">
                          <a:effectLst/>
                        </a:rPr>
                        <a:t>A quiet space </a:t>
                      </a:r>
                      <a:endParaRPr lang="it-IT" sz="10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729501968"/>
                  </a:ext>
                </a:extLst>
              </a:tr>
              <a:tr h="344652">
                <a:tc>
                  <a:txBody>
                    <a:bodyPr/>
                    <a:lstStyle/>
                    <a:p>
                      <a:pPr algn="ctr" fontAlgn="ctr"/>
                      <a:r>
                        <a:rPr lang="it-IT" sz="1100" b="1" u="none" strike="noStrike">
                          <a:effectLst/>
                        </a:rPr>
                        <a:t>1</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Alta</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222288106"/>
                  </a:ext>
                </a:extLst>
              </a:tr>
              <a:tr h="344652">
                <a:tc>
                  <a:txBody>
                    <a:bodyPr/>
                    <a:lstStyle/>
                    <a:p>
                      <a:pPr algn="ctr" fontAlgn="ctr"/>
                      <a:r>
                        <a:rPr lang="it-IT" sz="1100" b="1" u="none" strike="noStrike">
                          <a:effectLst/>
                        </a:rPr>
                        <a:t>2 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Media</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999551843"/>
                  </a:ext>
                </a:extLst>
              </a:tr>
              <a:tr h="359013">
                <a:tc>
                  <a:txBody>
                    <a:bodyPr/>
                    <a:lstStyle/>
                    <a:p>
                      <a:pPr algn="ctr" fontAlgn="ctr"/>
                      <a:r>
                        <a:rPr lang="it-IT" sz="1100" b="1" u="none" strike="noStrike">
                          <a:effectLst/>
                        </a:rPr>
                        <a:t>3</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it-IT" sz="1100" b="1" u="none" strike="noStrike">
                          <a:effectLst/>
                        </a:rPr>
                        <a:t>Bassa</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X</a:t>
                      </a:r>
                      <a:endParaRPr lang="it-IT"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it-IT" sz="1100" b="1" u="none" strike="noStrike">
                          <a:effectLst/>
                        </a:rPr>
                        <a:t> </a:t>
                      </a:r>
                      <a:endParaRPr lang="it-IT"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790610689"/>
                  </a:ext>
                </a:extLst>
              </a:tr>
            </a:tbl>
          </a:graphicData>
        </a:graphic>
      </p:graphicFrame>
    </p:spTree>
    <p:extLst>
      <p:ext uri="{BB962C8B-B14F-4D97-AF65-F5344CB8AC3E}">
        <p14:creationId xmlns:p14="http://schemas.microsoft.com/office/powerpoint/2010/main" val="23675589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litecnico di Torino">
            <a:extLst>
              <a:ext uri="{FF2B5EF4-FFF2-40B4-BE49-F238E27FC236}">
                <a16:creationId xmlns:a16="http://schemas.microsoft.com/office/drawing/2014/main" id="{60FFB841-04CC-45FF-AAEB-B0EBC0A2D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1" name="Rettangolo 10">
            <a:extLst>
              <a:ext uri="{FF2B5EF4-FFF2-40B4-BE49-F238E27FC236}">
                <a16:creationId xmlns:a16="http://schemas.microsoft.com/office/drawing/2014/main" id="{B7ABDEDE-333D-49C8-A438-6A45C77A0430}"/>
              </a:ext>
            </a:extLst>
          </p:cNvPr>
          <p:cNvSpPr/>
          <p:nvPr/>
        </p:nvSpPr>
        <p:spPr>
          <a:xfrm>
            <a:off x="4881222" y="0"/>
            <a:ext cx="2710935" cy="707886"/>
          </a:xfrm>
          <a:prstGeom prst="rect">
            <a:avLst/>
          </a:prstGeom>
          <a:noFill/>
        </p:spPr>
        <p:txBody>
          <a:bodyPr wrap="non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4000" b="0" i="1"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Tetto H.O.Q.</a:t>
            </a:r>
            <a:endParaRPr kumimoji="0" lang="it-IT" sz="40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4" name="Immagine 3">
            <a:extLst>
              <a:ext uri="{FF2B5EF4-FFF2-40B4-BE49-F238E27FC236}">
                <a16:creationId xmlns:a16="http://schemas.microsoft.com/office/drawing/2014/main" id="{7283802B-D11B-470A-952B-A6BC223F4957}"/>
              </a:ext>
            </a:extLst>
          </p:cNvPr>
          <p:cNvPicPr>
            <a:picLocks noChangeAspect="1"/>
          </p:cNvPicPr>
          <p:nvPr/>
        </p:nvPicPr>
        <p:blipFill>
          <a:blip r:embed="rId3"/>
          <a:stretch>
            <a:fillRect/>
          </a:stretch>
        </p:blipFill>
        <p:spPr>
          <a:xfrm>
            <a:off x="4771100" y="707886"/>
            <a:ext cx="7314219" cy="5438390"/>
          </a:xfrm>
          <a:prstGeom prst="rect">
            <a:avLst/>
          </a:prstGeom>
        </p:spPr>
      </p:pic>
      <p:sp>
        <p:nvSpPr>
          <p:cNvPr id="5" name="CasellaDiTesto 4">
            <a:extLst>
              <a:ext uri="{FF2B5EF4-FFF2-40B4-BE49-F238E27FC236}">
                <a16:creationId xmlns:a16="http://schemas.microsoft.com/office/drawing/2014/main" id="{969AA6D6-316D-4762-9021-2A46624760F8}"/>
              </a:ext>
            </a:extLst>
          </p:cNvPr>
          <p:cNvSpPr txBox="1"/>
          <p:nvPr/>
        </p:nvSpPr>
        <p:spPr>
          <a:xfrm>
            <a:off x="488465" y="1395167"/>
            <a:ext cx="229071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a:ln>
                  <a:noFill/>
                </a:ln>
                <a:solidFill>
                  <a:prstClr val="black"/>
                </a:solidFill>
                <a:effectLst/>
                <a:uLnTx/>
                <a:uFillTx/>
                <a:latin typeface="Calibri" panose="020F0502020204030204"/>
                <a:ea typeface="+mn-ea"/>
                <a:cs typeface="+mn-cs"/>
              </a:rPr>
              <a:t>Matrice delle relazioni</a:t>
            </a:r>
          </a:p>
        </p:txBody>
      </p:sp>
      <p:cxnSp>
        <p:nvCxnSpPr>
          <p:cNvPr id="9" name="Connettore 2 8">
            <a:extLst>
              <a:ext uri="{FF2B5EF4-FFF2-40B4-BE49-F238E27FC236}">
                <a16:creationId xmlns:a16="http://schemas.microsoft.com/office/drawing/2014/main" id="{17E03D82-4A80-4053-80D5-D0706194E79B}"/>
              </a:ext>
            </a:extLst>
          </p:cNvPr>
          <p:cNvCxnSpPr/>
          <p:nvPr/>
        </p:nvCxnSpPr>
        <p:spPr>
          <a:xfrm>
            <a:off x="1504831" y="1764499"/>
            <a:ext cx="0" cy="592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asellaDiTesto 11">
            <a:extLst>
              <a:ext uri="{FF2B5EF4-FFF2-40B4-BE49-F238E27FC236}">
                <a16:creationId xmlns:a16="http://schemas.microsoft.com/office/drawing/2014/main" id="{51421645-4957-4237-B710-83BFD209A575}"/>
              </a:ext>
            </a:extLst>
          </p:cNvPr>
          <p:cNvSpPr txBox="1"/>
          <p:nvPr/>
        </p:nvSpPr>
        <p:spPr>
          <a:xfrm>
            <a:off x="488465" y="3500979"/>
            <a:ext cx="261293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a:ln>
                  <a:noFill/>
                </a:ln>
                <a:solidFill>
                  <a:prstClr val="black"/>
                </a:solidFill>
                <a:effectLst/>
                <a:uLnTx/>
                <a:uFillTx/>
                <a:latin typeface="Calibri" panose="020F0502020204030204"/>
                <a:ea typeface="+mn-ea"/>
                <a:cs typeface="+mn-cs"/>
              </a:rPr>
              <a:t>Matrice normalizzata N</a:t>
            </a:r>
          </a:p>
        </p:txBody>
      </p:sp>
      <p:sp>
        <p:nvSpPr>
          <p:cNvPr id="13" name="CasellaDiTesto 12">
            <a:extLst>
              <a:ext uri="{FF2B5EF4-FFF2-40B4-BE49-F238E27FC236}">
                <a16:creationId xmlns:a16="http://schemas.microsoft.com/office/drawing/2014/main" id="{B7345DEC-8D34-4138-BA43-CB01A244E37B}"/>
              </a:ext>
            </a:extLst>
          </p:cNvPr>
          <p:cNvSpPr txBox="1"/>
          <p:nvPr/>
        </p:nvSpPr>
        <p:spPr>
          <a:xfrm>
            <a:off x="980388" y="2356701"/>
            <a:ext cx="229071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a:ln>
                  <a:noFill/>
                </a:ln>
                <a:solidFill>
                  <a:prstClr val="black"/>
                </a:solidFill>
                <a:effectLst/>
                <a:uLnTx/>
                <a:uFillTx/>
                <a:latin typeface="Calibri" panose="020F0502020204030204"/>
                <a:ea typeface="+mn-ea"/>
                <a:cs typeface="+mn-cs"/>
              </a:rPr>
              <a:t>Matrice B</a:t>
            </a:r>
          </a:p>
        </p:txBody>
      </p:sp>
      <p:cxnSp>
        <p:nvCxnSpPr>
          <p:cNvPr id="14" name="Connettore 2 13">
            <a:extLst>
              <a:ext uri="{FF2B5EF4-FFF2-40B4-BE49-F238E27FC236}">
                <a16:creationId xmlns:a16="http://schemas.microsoft.com/office/drawing/2014/main" id="{66AAA425-03CA-4599-A5F4-8D13373FD43D}"/>
              </a:ext>
            </a:extLst>
          </p:cNvPr>
          <p:cNvCxnSpPr/>
          <p:nvPr/>
        </p:nvCxnSpPr>
        <p:spPr>
          <a:xfrm>
            <a:off x="1504831" y="2806599"/>
            <a:ext cx="0" cy="592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ttangolo 9">
            <a:extLst>
              <a:ext uri="{FF2B5EF4-FFF2-40B4-BE49-F238E27FC236}">
                <a16:creationId xmlns:a16="http://schemas.microsoft.com/office/drawing/2014/main" id="{2A834155-BEEE-4A76-94F0-83AE5A340257}"/>
              </a:ext>
            </a:extLst>
          </p:cNvPr>
          <p:cNvSpPr/>
          <p:nvPr/>
        </p:nvSpPr>
        <p:spPr>
          <a:xfrm>
            <a:off x="606037" y="4588697"/>
            <a:ext cx="2321020"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1" u="none"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mn-cs"/>
              </a:rPr>
              <a:t>Prodotto scalare N </a:t>
            </a:r>
            <a:r>
              <a:rPr kumimoji="0" lang="it-IT" sz="1200" b="0" i="1" u="none" strike="noStrike" kern="1200" cap="none" spc="0" normalizeH="0" baseline="30000" noProof="0">
                <a:ln>
                  <a:noFill/>
                </a:ln>
                <a:solidFill>
                  <a:prstClr val="black"/>
                </a:solidFill>
                <a:effectLst/>
                <a:uLnTx/>
                <a:uFillTx/>
                <a:latin typeface="Calibri" panose="020F0502020204030204" pitchFamily="34" charset="0"/>
                <a:ea typeface="Times New Roman" panose="02020603050405020304" pitchFamily="18" charset="0"/>
                <a:cs typeface="+mn-cs"/>
              </a:rPr>
              <a:t>T</a:t>
            </a:r>
            <a:r>
              <a:rPr kumimoji="0" lang="it-IT" sz="1800" b="0" i="1" u="none"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mn-cs"/>
              </a:rPr>
              <a:t> N </a:t>
            </a:r>
            <a:endParaRPr kumimoji="0" lang="it-IT" sz="1800" b="0" i="1"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7" name="Connettore 2 16">
            <a:extLst>
              <a:ext uri="{FF2B5EF4-FFF2-40B4-BE49-F238E27FC236}">
                <a16:creationId xmlns:a16="http://schemas.microsoft.com/office/drawing/2014/main" id="{993863E9-A19C-4DCD-95C9-5F6137A7618A}"/>
              </a:ext>
            </a:extLst>
          </p:cNvPr>
          <p:cNvCxnSpPr/>
          <p:nvPr/>
        </p:nvCxnSpPr>
        <p:spPr>
          <a:xfrm>
            <a:off x="1495247" y="3996495"/>
            <a:ext cx="0" cy="592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ttangolo 15">
            <a:extLst>
              <a:ext uri="{FF2B5EF4-FFF2-40B4-BE49-F238E27FC236}">
                <a16:creationId xmlns:a16="http://schemas.microsoft.com/office/drawing/2014/main" id="{BFB867DD-68B8-42C9-8197-EC00D7BA8C46}"/>
              </a:ext>
            </a:extLst>
          </p:cNvPr>
          <p:cNvSpPr/>
          <p:nvPr/>
        </p:nvSpPr>
        <p:spPr>
          <a:xfrm>
            <a:off x="554131" y="5606791"/>
            <a:ext cx="1864998"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mn-cs"/>
              </a:rPr>
              <a:t>Tetto della qualità</a:t>
            </a: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9" name="Connettore 2 18">
            <a:extLst>
              <a:ext uri="{FF2B5EF4-FFF2-40B4-BE49-F238E27FC236}">
                <a16:creationId xmlns:a16="http://schemas.microsoft.com/office/drawing/2014/main" id="{691F0A1D-EAA4-4CE2-9669-8C37BB03BBFB}"/>
              </a:ext>
            </a:extLst>
          </p:cNvPr>
          <p:cNvCxnSpPr/>
          <p:nvPr/>
        </p:nvCxnSpPr>
        <p:spPr>
          <a:xfrm>
            <a:off x="1504831" y="5014589"/>
            <a:ext cx="0" cy="592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Immagine 14">
            <a:extLst>
              <a:ext uri="{FF2B5EF4-FFF2-40B4-BE49-F238E27FC236}">
                <a16:creationId xmlns:a16="http://schemas.microsoft.com/office/drawing/2014/main" id="{B3260E8B-9FAD-4BD6-A9D2-D4D3AF9A9B2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0315191" y="92125"/>
            <a:ext cx="1791465" cy="413415"/>
          </a:xfrm>
          <a:prstGeom prst="rect">
            <a:avLst/>
          </a:prstGeom>
        </p:spPr>
      </p:pic>
    </p:spTree>
    <p:extLst>
      <p:ext uri="{BB962C8B-B14F-4D97-AF65-F5344CB8AC3E}">
        <p14:creationId xmlns:p14="http://schemas.microsoft.com/office/powerpoint/2010/main" val="37577094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litecnico di Torino">
            <a:extLst>
              <a:ext uri="{FF2B5EF4-FFF2-40B4-BE49-F238E27FC236}">
                <a16:creationId xmlns:a16="http://schemas.microsoft.com/office/drawing/2014/main" id="{60FFB841-04CC-45FF-AAEB-B0EBC0A2D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1" name="Rettangolo 10">
            <a:extLst>
              <a:ext uri="{FF2B5EF4-FFF2-40B4-BE49-F238E27FC236}">
                <a16:creationId xmlns:a16="http://schemas.microsoft.com/office/drawing/2014/main" id="{B7ABDEDE-333D-49C8-A438-6A45C77A0430}"/>
              </a:ext>
            </a:extLst>
          </p:cNvPr>
          <p:cNvSpPr/>
          <p:nvPr/>
        </p:nvSpPr>
        <p:spPr>
          <a:xfrm>
            <a:off x="256209" y="629234"/>
            <a:ext cx="10933378" cy="646331"/>
          </a:xfrm>
          <a:prstGeom prst="rect">
            <a:avLst/>
          </a:prstGeom>
          <a:noFill/>
        </p:spPr>
        <p:txBody>
          <a:bodyPr wrap="non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3600" b="0" i="1"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Valutazioni delle importanze delle caratteristiche tecniche</a:t>
            </a:r>
            <a:endParaRPr kumimoji="0" lang="it-IT" sz="36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8" name="Immagine 7">
            <a:extLst>
              <a:ext uri="{FF2B5EF4-FFF2-40B4-BE49-F238E27FC236}">
                <a16:creationId xmlns:a16="http://schemas.microsoft.com/office/drawing/2014/main" id="{1A900D04-208B-4612-B777-A118C5C52C4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196445" y="1417118"/>
            <a:ext cx="7258641" cy="5143938"/>
          </a:xfrm>
          <a:prstGeom prst="rect">
            <a:avLst/>
          </a:prstGeom>
          <a:noFill/>
          <a:ln>
            <a:noFill/>
          </a:ln>
        </p:spPr>
      </p:pic>
      <p:sp>
        <p:nvSpPr>
          <p:cNvPr id="2" name="Rettangolo 1">
            <a:extLst>
              <a:ext uri="{FF2B5EF4-FFF2-40B4-BE49-F238E27FC236}">
                <a16:creationId xmlns:a16="http://schemas.microsoft.com/office/drawing/2014/main" id="{F033C90E-52B2-48C3-B2CB-1C7D89390BF1}"/>
              </a:ext>
            </a:extLst>
          </p:cNvPr>
          <p:cNvSpPr/>
          <p:nvPr/>
        </p:nvSpPr>
        <p:spPr>
          <a:xfrm>
            <a:off x="2196445" y="1809946"/>
            <a:ext cx="7258641" cy="23001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ttangolo 2">
            <a:extLst>
              <a:ext uri="{FF2B5EF4-FFF2-40B4-BE49-F238E27FC236}">
                <a16:creationId xmlns:a16="http://schemas.microsoft.com/office/drawing/2014/main" id="{C928BA0A-FCC5-4C93-9F68-C2799D479514}"/>
              </a:ext>
            </a:extLst>
          </p:cNvPr>
          <p:cNvSpPr/>
          <p:nvPr/>
        </p:nvSpPr>
        <p:spPr>
          <a:xfrm>
            <a:off x="6985262" y="5024487"/>
            <a:ext cx="2469824" cy="4163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Immagine 8">
            <a:extLst>
              <a:ext uri="{FF2B5EF4-FFF2-40B4-BE49-F238E27FC236}">
                <a16:creationId xmlns:a16="http://schemas.microsoft.com/office/drawing/2014/main" id="{A9E38D30-67DE-4C5B-8FD6-3A78DF229F2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0315191" y="92125"/>
            <a:ext cx="1791465" cy="413415"/>
          </a:xfrm>
          <a:prstGeom prst="rect">
            <a:avLst/>
          </a:prstGeom>
        </p:spPr>
      </p:pic>
    </p:spTree>
    <p:extLst>
      <p:ext uri="{BB962C8B-B14F-4D97-AF65-F5344CB8AC3E}">
        <p14:creationId xmlns:p14="http://schemas.microsoft.com/office/powerpoint/2010/main" val="18702834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litecnico di Torino">
            <a:extLst>
              <a:ext uri="{FF2B5EF4-FFF2-40B4-BE49-F238E27FC236}">
                <a16:creationId xmlns:a16="http://schemas.microsoft.com/office/drawing/2014/main" id="{60FFB841-04CC-45FF-AAEB-B0EBC0A2D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1" name="Rettangolo 10">
            <a:extLst>
              <a:ext uri="{FF2B5EF4-FFF2-40B4-BE49-F238E27FC236}">
                <a16:creationId xmlns:a16="http://schemas.microsoft.com/office/drawing/2014/main" id="{B7ABDEDE-333D-49C8-A438-6A45C77A0430}"/>
              </a:ext>
            </a:extLst>
          </p:cNvPr>
          <p:cNvSpPr/>
          <p:nvPr/>
        </p:nvSpPr>
        <p:spPr>
          <a:xfrm>
            <a:off x="2600128" y="0"/>
            <a:ext cx="6822060" cy="1323439"/>
          </a:xfrm>
          <a:prstGeom prst="rect">
            <a:avLst/>
          </a:prstGeom>
          <a:noFill/>
        </p:spPr>
        <p:txBody>
          <a:bodyPr wrap="non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4000" b="0" i="1" u="none" strike="noStrike" kern="1200" cap="none" spc="0" normalizeH="0" baseline="0" noProof="0" err="1">
                <a:ln>
                  <a:noFill/>
                </a:ln>
                <a:solidFill>
                  <a:prstClr val="black"/>
                </a:solidFill>
                <a:effectLst/>
                <a:uLnTx/>
                <a:uFillTx/>
                <a:latin typeface="Calibri" panose="020F0502020204030204"/>
                <a:ea typeface="+mn-ea"/>
                <a:cs typeface="+mn-cs"/>
              </a:rPr>
              <a:t>Offered</a:t>
            </a:r>
            <a:r>
              <a:rPr kumimoji="0" lang="it-IT" sz="4000" b="0" i="1" u="none" strike="noStrike" kern="1200" cap="none" spc="0" normalizeH="0" baseline="0" noProof="0">
                <a:ln>
                  <a:noFill/>
                </a:ln>
                <a:solidFill>
                  <a:prstClr val="black"/>
                </a:solidFill>
                <a:effectLst/>
                <a:uLnTx/>
                <a:uFillTx/>
                <a:latin typeface="Calibri" panose="020F0502020204030204"/>
                <a:ea typeface="+mn-ea"/>
                <a:cs typeface="+mn-cs"/>
              </a:rPr>
              <a:t> Quality</a:t>
            </a:r>
            <a:r>
              <a:rPr kumimoji="0" lang="it-IT" sz="4000" b="0" i="0" u="none" strike="noStrike" kern="1200" cap="none" spc="0" normalizeH="0" baseline="0" noProof="0">
                <a:ln>
                  <a:noFill/>
                </a:ln>
                <a:solidFill>
                  <a:prstClr val="black"/>
                </a:solidFill>
                <a:effectLst/>
                <a:uLnTx/>
                <a:uFillTx/>
                <a:latin typeface="Calibri" panose="020F0502020204030204"/>
                <a:ea typeface="+mn-ea"/>
                <a:cs typeface="+mn-cs"/>
              </a:rPr>
              <a:t> Benchmarking </a:t>
            </a:r>
            <a:r>
              <a:rPr kumimoji="0" lang="it-IT" sz="1800" b="1"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40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8" name="Immagine 7" descr="C:\Users\Vale\AppData\Local\Microsoft\Windows\INetCache\Content.MSO\68A9B811.tmp">
            <a:extLst>
              <a:ext uri="{FF2B5EF4-FFF2-40B4-BE49-F238E27FC236}">
                <a16:creationId xmlns:a16="http://schemas.microsoft.com/office/drawing/2014/main" id="{B3A7B215-E75C-4E16-B9DC-147389AECCD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263191" y="1527143"/>
            <a:ext cx="9245752" cy="3978111"/>
          </a:xfrm>
          <a:prstGeom prst="rect">
            <a:avLst/>
          </a:prstGeom>
          <a:noFill/>
          <a:ln>
            <a:noFill/>
          </a:ln>
        </p:spPr>
      </p:pic>
      <p:pic>
        <p:nvPicPr>
          <p:cNvPr id="7" name="Immagine 6">
            <a:extLst>
              <a:ext uri="{FF2B5EF4-FFF2-40B4-BE49-F238E27FC236}">
                <a16:creationId xmlns:a16="http://schemas.microsoft.com/office/drawing/2014/main" id="{A5B2504C-8CE4-43F2-AFA2-78676DF552E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0315191" y="92125"/>
            <a:ext cx="1791465" cy="413415"/>
          </a:xfrm>
          <a:prstGeom prst="rect">
            <a:avLst/>
          </a:prstGeom>
        </p:spPr>
      </p:pic>
    </p:spTree>
    <p:extLst>
      <p:ext uri="{BB962C8B-B14F-4D97-AF65-F5344CB8AC3E}">
        <p14:creationId xmlns:p14="http://schemas.microsoft.com/office/powerpoint/2010/main" val="19265100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litecnico di Torino">
            <a:extLst>
              <a:ext uri="{FF2B5EF4-FFF2-40B4-BE49-F238E27FC236}">
                <a16:creationId xmlns:a16="http://schemas.microsoft.com/office/drawing/2014/main" id="{60FFB841-04CC-45FF-AAEB-B0EBC0A2D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1" name="Rettangolo 10">
            <a:extLst>
              <a:ext uri="{FF2B5EF4-FFF2-40B4-BE49-F238E27FC236}">
                <a16:creationId xmlns:a16="http://schemas.microsoft.com/office/drawing/2014/main" id="{B7ABDEDE-333D-49C8-A438-6A45C77A0430}"/>
              </a:ext>
            </a:extLst>
          </p:cNvPr>
          <p:cNvSpPr/>
          <p:nvPr/>
        </p:nvSpPr>
        <p:spPr>
          <a:xfrm>
            <a:off x="2538804" y="0"/>
            <a:ext cx="6944722" cy="1323439"/>
          </a:xfrm>
          <a:prstGeom prst="rect">
            <a:avLst/>
          </a:prstGeom>
          <a:noFill/>
        </p:spPr>
        <p:txBody>
          <a:bodyPr wrap="non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4000" b="0" i="1" u="none" strike="noStrike" kern="1200" cap="none" spc="0" normalizeH="0" baseline="0" noProof="0">
                <a:ln>
                  <a:noFill/>
                </a:ln>
                <a:solidFill>
                  <a:prstClr val="black"/>
                </a:solidFill>
                <a:effectLst/>
                <a:uLnTx/>
                <a:uFillTx/>
                <a:latin typeface="Calibri" panose="020F0502020204030204"/>
                <a:ea typeface="+mn-ea"/>
                <a:cs typeface="+mn-cs"/>
              </a:rPr>
              <a:t>Selezione cuffie </a:t>
            </a:r>
            <a:r>
              <a:rPr kumimoji="0" lang="it-IT" sz="4000" b="0" i="1" u="none" strike="noStrike" kern="1200" cap="none" spc="0" normalizeH="0" baseline="0" noProof="0" err="1">
                <a:ln>
                  <a:noFill/>
                </a:ln>
                <a:solidFill>
                  <a:prstClr val="black"/>
                </a:solidFill>
                <a:effectLst/>
                <a:uLnTx/>
                <a:uFillTx/>
                <a:latin typeface="Calibri" panose="020F0502020204030204"/>
                <a:ea typeface="+mn-ea"/>
                <a:cs typeface="+mn-cs"/>
              </a:rPr>
              <a:t>noise</a:t>
            </a:r>
            <a:r>
              <a:rPr kumimoji="0" lang="it-IT" sz="4000" b="0" i="1"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4000" b="0" i="1" u="none" strike="noStrike" kern="1200" cap="none" spc="0" normalizeH="0" baseline="0" noProof="0" err="1">
                <a:ln>
                  <a:noFill/>
                </a:ln>
                <a:solidFill>
                  <a:prstClr val="black"/>
                </a:solidFill>
                <a:effectLst/>
                <a:uLnTx/>
                <a:uFillTx/>
                <a:latin typeface="Calibri" panose="020F0502020204030204"/>
                <a:ea typeface="+mn-ea"/>
                <a:cs typeface="+mn-cs"/>
              </a:rPr>
              <a:t>cancelling</a:t>
            </a:r>
            <a:r>
              <a:rPr kumimoji="0" lang="it-IT" sz="4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it-IT" sz="1800" b="1"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40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aphicFrame>
        <p:nvGraphicFramePr>
          <p:cNvPr id="9" name="Grafico 8">
            <a:extLst>
              <a:ext uri="{FF2B5EF4-FFF2-40B4-BE49-F238E27FC236}">
                <a16:creationId xmlns:a16="http://schemas.microsoft.com/office/drawing/2014/main" id="{B5767338-BBDF-4CC5-AA81-949A45BF54FD}"/>
              </a:ext>
            </a:extLst>
          </p:cNvPr>
          <p:cNvGraphicFramePr>
            <a:graphicFrameLocks/>
          </p:cNvGraphicFramePr>
          <p:nvPr/>
        </p:nvGraphicFramePr>
        <p:xfrm>
          <a:off x="106680" y="1323439"/>
          <a:ext cx="9673431" cy="3785394"/>
        </p:xfrm>
        <a:graphic>
          <a:graphicData uri="http://schemas.openxmlformats.org/drawingml/2006/chart">
            <c:chart xmlns:c="http://schemas.openxmlformats.org/drawingml/2006/chart" xmlns:r="http://schemas.openxmlformats.org/officeDocument/2006/relationships" r:id="rId3"/>
          </a:graphicData>
        </a:graphic>
      </p:graphicFrame>
      <p:pic>
        <p:nvPicPr>
          <p:cNvPr id="10" name="Immagine 9">
            <a:extLst>
              <a:ext uri="{FF2B5EF4-FFF2-40B4-BE49-F238E27FC236}">
                <a16:creationId xmlns:a16="http://schemas.microsoft.com/office/drawing/2014/main" id="{DE57B455-2F76-4091-8D6A-33AA898C8A1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0315191" y="92125"/>
            <a:ext cx="1791465" cy="413415"/>
          </a:xfrm>
          <a:prstGeom prst="rect">
            <a:avLst/>
          </a:prstGeom>
        </p:spPr>
      </p:pic>
      <p:pic>
        <p:nvPicPr>
          <p:cNvPr id="3" name="Immagine 2" descr="Immagine che contiene elettronico, auricolare, nero, computer&#10;&#10;Descrizione generata automaticamente">
            <a:extLst>
              <a:ext uri="{FF2B5EF4-FFF2-40B4-BE49-F238E27FC236}">
                <a16:creationId xmlns:a16="http://schemas.microsoft.com/office/drawing/2014/main" id="{E8C26E15-B08F-4E1E-87F3-3F542F45C7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0680" y="3464656"/>
            <a:ext cx="2244639" cy="3164394"/>
          </a:xfrm>
          <a:prstGeom prst="rect">
            <a:avLst/>
          </a:prstGeom>
        </p:spPr>
      </p:pic>
      <p:sp>
        <p:nvSpPr>
          <p:cNvPr id="4" name="Ovale 3">
            <a:extLst>
              <a:ext uri="{FF2B5EF4-FFF2-40B4-BE49-F238E27FC236}">
                <a16:creationId xmlns:a16="http://schemas.microsoft.com/office/drawing/2014/main" id="{8C3E80D2-1A01-4D95-BC55-080BE8E4F0F5}"/>
              </a:ext>
            </a:extLst>
          </p:cNvPr>
          <p:cNvSpPr/>
          <p:nvPr/>
        </p:nvSpPr>
        <p:spPr>
          <a:xfrm>
            <a:off x="2272683" y="4705165"/>
            <a:ext cx="1402672" cy="40366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427943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3C446A-3E86-4F38-8FFC-546F0DE1D3D0}"/>
              </a:ext>
            </a:extLst>
          </p:cNvPr>
          <p:cNvSpPr>
            <a:spLocks noGrp="1"/>
          </p:cNvSpPr>
          <p:nvPr>
            <p:ph type="title"/>
          </p:nvPr>
        </p:nvSpPr>
        <p:spPr>
          <a:xfrm>
            <a:off x="783447" y="640619"/>
            <a:ext cx="6387102" cy="1325563"/>
          </a:xfrm>
        </p:spPr>
        <p:txBody>
          <a:bodyPr>
            <a:normAutofit/>
          </a:bodyPr>
          <a:lstStyle/>
          <a:p>
            <a:r>
              <a:rPr lang="en-US" sz="3700" b="1" i="1"/>
              <a:t>Il rumore negli uffici open space</a:t>
            </a:r>
            <a:br>
              <a:rPr lang="en-US" sz="3700" b="1" i="1"/>
            </a:br>
            <a:endParaRPr lang="it-IT" sz="3700"/>
          </a:p>
        </p:txBody>
      </p:sp>
      <p:sp>
        <p:nvSpPr>
          <p:cNvPr id="3" name="Segnaposto contenuto 2">
            <a:extLst>
              <a:ext uri="{FF2B5EF4-FFF2-40B4-BE49-F238E27FC236}">
                <a16:creationId xmlns:a16="http://schemas.microsoft.com/office/drawing/2014/main" id="{6742626A-C82A-4DF4-9689-63D2583A99AB}"/>
              </a:ext>
            </a:extLst>
          </p:cNvPr>
          <p:cNvSpPr>
            <a:spLocks noGrp="1"/>
          </p:cNvSpPr>
          <p:nvPr>
            <p:ph idx="1"/>
          </p:nvPr>
        </p:nvSpPr>
        <p:spPr>
          <a:xfrm>
            <a:off x="429767" y="1695440"/>
            <a:ext cx="7094461" cy="4716792"/>
          </a:xfrm>
        </p:spPr>
        <p:txBody>
          <a:bodyPr anchor="t">
            <a:normAutofit/>
          </a:bodyPr>
          <a:lstStyle/>
          <a:p>
            <a:pPr algn="just"/>
            <a:r>
              <a:rPr lang="it-IT" sz="1600">
                <a:latin typeface="Daytona" panose="020B0604030500040204" pitchFamily="34" charset="0"/>
              </a:rPr>
              <a:t>Gli effetti negativi del rumore sull’uomo sono oggetto di studio da molti anni. Va notato però che la maggiore attenzione è stata posta nei confronti di quei </a:t>
            </a:r>
            <a:r>
              <a:rPr lang="it-IT" sz="1600" b="1">
                <a:latin typeface="Daytona" panose="020B0604030500040204" pitchFamily="34" charset="0"/>
              </a:rPr>
              <a:t>rumori</a:t>
            </a:r>
            <a:r>
              <a:rPr lang="it-IT" sz="1600">
                <a:latin typeface="Daytona" panose="020B0604030500040204" pitchFamily="34" charset="0"/>
              </a:rPr>
              <a:t> di livello piuttosto </a:t>
            </a:r>
            <a:r>
              <a:rPr lang="it-IT" sz="1600" b="1">
                <a:latin typeface="Daytona" panose="020B0604030500040204" pitchFamily="34" charset="0"/>
              </a:rPr>
              <a:t>elevato</a:t>
            </a:r>
            <a:r>
              <a:rPr lang="it-IT" sz="1600">
                <a:latin typeface="Daytona" panose="020B0604030500040204" pitchFamily="34" charset="0"/>
              </a:rPr>
              <a:t> capaci di provocare danni fisiologici specifici più o meno gravi e permanenti a seguito di esposizione prolungata. </a:t>
            </a:r>
          </a:p>
          <a:p>
            <a:pPr algn="just"/>
            <a:endParaRPr lang="it-IT" sz="1600">
              <a:latin typeface="Daytona" panose="020B0604030500040204" pitchFamily="34" charset="0"/>
            </a:endParaRPr>
          </a:p>
          <a:p>
            <a:pPr algn="just"/>
            <a:r>
              <a:rPr lang="it-IT" sz="1600">
                <a:latin typeface="Daytona" panose="020B0604030500040204" pitchFamily="34" charset="0"/>
              </a:rPr>
              <a:t>Tale complessa materia è regolamentata da norme nazionali inserite nel quadro più generale della protezione del lavoratore dai rischi.</a:t>
            </a:r>
          </a:p>
          <a:p>
            <a:pPr algn="just"/>
            <a:endParaRPr lang="it-IT" sz="1600">
              <a:latin typeface="Daytona" panose="020B0604030500040204" pitchFamily="34" charset="0"/>
            </a:endParaRPr>
          </a:p>
          <a:p>
            <a:pPr algn="just"/>
            <a:r>
              <a:rPr lang="it-IT" sz="1600">
                <a:latin typeface="Daytona" panose="020B0604030500040204" pitchFamily="34" charset="0"/>
              </a:rPr>
              <a:t> Tuttavia, rumori di livello inferiore a quelli di rischio pur non provocando danni importanti a carico all’apparato uditivo influiscono sul </a:t>
            </a:r>
            <a:r>
              <a:rPr lang="it-IT" sz="1600" b="1">
                <a:latin typeface="Daytona" panose="020B0604030500040204" pitchFamily="34" charset="0"/>
              </a:rPr>
              <a:t>benessere acustico, </a:t>
            </a:r>
            <a:r>
              <a:rPr lang="it-IT" sz="1600">
                <a:latin typeface="Daytona" panose="020B0604030500040204" pitchFamily="34" charset="0"/>
              </a:rPr>
              <a:t>inteso come condizione psico-fisica che consente alle persone di svolgere l’attività senza essere in ciò disturbate dal campo sonoro in cui sono immerse.</a:t>
            </a:r>
          </a:p>
        </p:txBody>
      </p:sp>
      <p:sp>
        <p:nvSpPr>
          <p:cNvPr id="74" name="Freeform: Shape 73">
            <a:extLst>
              <a:ext uri="{FF2B5EF4-FFF2-40B4-BE49-F238E27FC236}">
                <a16:creationId xmlns:a16="http://schemas.microsoft.com/office/drawing/2014/main" id="{2C6A2225-94AF-4BC4-98F4-77746E7B1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2" descr="Open Office Backlash: Did Anyone Ask Employees What They Thought ...">
            <a:extLst>
              <a:ext uri="{FF2B5EF4-FFF2-40B4-BE49-F238E27FC236}">
                <a16:creationId xmlns:a16="http://schemas.microsoft.com/office/drawing/2014/main" id="{4684BA8A-68D0-474D-968E-18A4FB939C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927" r="-4" b="9480"/>
          <a:stretch/>
        </p:blipFill>
        <p:spPr bwMode="auto">
          <a:xfrm>
            <a:off x="7689829" y="10"/>
            <a:ext cx="4502173" cy="3448209"/>
          </a:xfrm>
          <a:custGeom>
            <a:avLst/>
            <a:gdLst/>
            <a:ahLst/>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a:noFill/>
          <a:extLst>
            <a:ext uri="{909E8E84-426E-40DD-AFC4-6F175D3DCCD1}">
              <a14:hiddenFill xmlns:a14="http://schemas.microsoft.com/office/drawing/2010/main">
                <a:solidFill>
                  <a:srgbClr val="FFFFFF"/>
                </a:solidFill>
              </a14:hiddenFill>
            </a:ext>
          </a:extLst>
        </p:spPr>
      </p:pic>
      <p:sp>
        <p:nvSpPr>
          <p:cNvPr id="76" name="Freeform: Shape 75">
            <a:extLst>
              <a:ext uri="{FF2B5EF4-FFF2-40B4-BE49-F238E27FC236}">
                <a16:creationId xmlns:a16="http://schemas.microsoft.com/office/drawing/2014/main" id="{648F5915-2CE1-4F74-88C5-D4366893D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314" name="Picture 2" descr="8 workplace distractions—and how to overcome them - PR Daily">
            <a:extLst>
              <a:ext uri="{FF2B5EF4-FFF2-40B4-BE49-F238E27FC236}">
                <a16:creationId xmlns:a16="http://schemas.microsoft.com/office/drawing/2014/main" id="{CE67CEE5-8BF2-4495-9F91-EAE5E2EDF3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45" r="535" b="-5"/>
          <a:stretch/>
        </p:blipFill>
        <p:spPr bwMode="auto">
          <a:xfrm>
            <a:off x="8768827" y="4082141"/>
            <a:ext cx="3423175" cy="2775859"/>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037636"/>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litecnico di Torino">
            <a:extLst>
              <a:ext uri="{FF2B5EF4-FFF2-40B4-BE49-F238E27FC236}">
                <a16:creationId xmlns:a16="http://schemas.microsoft.com/office/drawing/2014/main" id="{60FFB841-04CC-45FF-AAEB-B0EBC0A2D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1" name="Rettangolo 10">
            <a:extLst>
              <a:ext uri="{FF2B5EF4-FFF2-40B4-BE49-F238E27FC236}">
                <a16:creationId xmlns:a16="http://schemas.microsoft.com/office/drawing/2014/main" id="{B7ABDEDE-333D-49C8-A438-6A45C77A0430}"/>
              </a:ext>
            </a:extLst>
          </p:cNvPr>
          <p:cNvSpPr/>
          <p:nvPr/>
        </p:nvSpPr>
        <p:spPr>
          <a:xfrm>
            <a:off x="1550136" y="29081"/>
            <a:ext cx="8872557" cy="1200329"/>
          </a:xfrm>
          <a:prstGeom prst="rect">
            <a:avLst/>
          </a:prstGeom>
          <a:noFill/>
        </p:spPr>
        <p:txBody>
          <a:bodyPr wrap="none" lIns="91440" tIns="45720" rIns="91440" bIns="4572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a:ln>
                  <a:noFill/>
                </a:ln>
                <a:solidFill>
                  <a:prstClr val="black"/>
                </a:solidFill>
                <a:effectLst/>
                <a:uLnTx/>
                <a:uFillTx/>
                <a:latin typeface="Calibri" panose="020F0502020204030204"/>
                <a:ea typeface="+mn-ea"/>
                <a:cs typeface="+mn-cs"/>
              </a:rPr>
              <a:t>Analisi dei processi – collegamento tra QFD e IDEF0</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40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pic>
        <p:nvPicPr>
          <p:cNvPr id="10" name="Immagine 9">
            <a:extLst>
              <a:ext uri="{FF2B5EF4-FFF2-40B4-BE49-F238E27FC236}">
                <a16:creationId xmlns:a16="http://schemas.microsoft.com/office/drawing/2014/main" id="{DE57B455-2F76-4091-8D6A-33AA898C8A1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0315191" y="92125"/>
            <a:ext cx="1791465" cy="413415"/>
          </a:xfrm>
          <a:prstGeom prst="rect">
            <a:avLst/>
          </a:prstGeom>
        </p:spPr>
      </p:pic>
      <p:sp>
        <p:nvSpPr>
          <p:cNvPr id="2" name="CasellaDiTesto 1">
            <a:extLst>
              <a:ext uri="{FF2B5EF4-FFF2-40B4-BE49-F238E27FC236}">
                <a16:creationId xmlns:a16="http://schemas.microsoft.com/office/drawing/2014/main" id="{BBFBCBA9-498C-4DC4-8033-FF0E55635D85}"/>
              </a:ext>
            </a:extLst>
          </p:cNvPr>
          <p:cNvSpPr txBox="1"/>
          <p:nvPr/>
        </p:nvSpPr>
        <p:spPr>
          <a:xfrm>
            <a:off x="678730" y="1116475"/>
            <a:ext cx="340307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1" u="none" strike="noStrike" kern="1200" cap="none" spc="0" normalizeH="0" baseline="0" noProof="0">
                <a:ln>
                  <a:noFill/>
                </a:ln>
                <a:solidFill>
                  <a:prstClr val="black"/>
                </a:solidFill>
                <a:effectLst/>
                <a:uLnTx/>
                <a:uFillTx/>
                <a:latin typeface="Calibri" panose="020F0502020204030204"/>
                <a:ea typeface="+mn-ea"/>
                <a:cs typeface="+mn-cs"/>
              </a:rPr>
              <a:t>Requisiti funzionali chiave per il cliente</a:t>
            </a:r>
          </a:p>
        </p:txBody>
      </p:sp>
      <p:sp>
        <p:nvSpPr>
          <p:cNvPr id="3" name="Freccia destra con strisce 2">
            <a:extLst>
              <a:ext uri="{FF2B5EF4-FFF2-40B4-BE49-F238E27FC236}">
                <a16:creationId xmlns:a16="http://schemas.microsoft.com/office/drawing/2014/main" id="{4057EAB0-CE75-44B0-9963-81BDF52B0D4C}"/>
              </a:ext>
            </a:extLst>
          </p:cNvPr>
          <p:cNvSpPr/>
          <p:nvPr/>
        </p:nvSpPr>
        <p:spPr>
          <a:xfrm>
            <a:off x="4153663" y="1229410"/>
            <a:ext cx="2529942" cy="37707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asellaDiTesto 3">
            <a:extLst>
              <a:ext uri="{FF2B5EF4-FFF2-40B4-BE49-F238E27FC236}">
                <a16:creationId xmlns:a16="http://schemas.microsoft.com/office/drawing/2014/main" id="{E66D5049-3472-4257-86D9-7B277EDBC367}"/>
              </a:ext>
            </a:extLst>
          </p:cNvPr>
          <p:cNvSpPr txBox="1"/>
          <p:nvPr/>
        </p:nvSpPr>
        <p:spPr>
          <a:xfrm>
            <a:off x="4845779" y="1055031"/>
            <a:ext cx="1146503"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1" u="none" strike="noStrike" kern="1200" cap="none" spc="0" normalizeH="0" baseline="0" noProof="0">
                <a:ln>
                  <a:noFill/>
                </a:ln>
                <a:solidFill>
                  <a:prstClr val="black"/>
                </a:solidFill>
                <a:effectLst/>
                <a:uLnTx/>
                <a:uFillTx/>
                <a:latin typeface="Calibri" panose="020F0502020204030204"/>
                <a:ea typeface="+mn-ea"/>
                <a:cs typeface="+mn-cs"/>
              </a:rPr>
              <a:t>Tradotti in</a:t>
            </a:r>
          </a:p>
        </p:txBody>
      </p:sp>
      <p:sp>
        <p:nvSpPr>
          <p:cNvPr id="5" name="Rettangolo 4">
            <a:extLst>
              <a:ext uri="{FF2B5EF4-FFF2-40B4-BE49-F238E27FC236}">
                <a16:creationId xmlns:a16="http://schemas.microsoft.com/office/drawing/2014/main" id="{CAFD39B4-FBD3-4C44-9FB4-D1FE1795B745}"/>
              </a:ext>
            </a:extLst>
          </p:cNvPr>
          <p:cNvSpPr/>
          <p:nvPr/>
        </p:nvSpPr>
        <p:spPr>
          <a:xfrm>
            <a:off x="6706025" y="1103123"/>
            <a:ext cx="5351194"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Processi</a:t>
            </a: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fondamentali da implementare nel progetto e descritti attraverso l’IDEF0</a:t>
            </a: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Immagine 12" descr="Immagine che contiene screenshot&#10;&#10;Descrizione generata automaticamente">
            <a:extLst>
              <a:ext uri="{FF2B5EF4-FFF2-40B4-BE49-F238E27FC236}">
                <a16:creationId xmlns:a16="http://schemas.microsoft.com/office/drawing/2014/main" id="{3289B155-AE67-4FAB-8A17-5EDCC5D805D7}"/>
              </a:ext>
            </a:extLst>
          </p:cNvPr>
          <p:cNvPicPr/>
          <p:nvPr/>
        </p:nvPicPr>
        <p:blipFill rotWithShape="1">
          <a:blip r:embed="rId5">
            <a:extLst>
              <a:ext uri="{28A0092B-C50C-407E-A947-70E740481C1C}">
                <a14:useLocalDpi xmlns:a14="http://schemas.microsoft.com/office/drawing/2010/main" val="0"/>
              </a:ext>
            </a:extLst>
          </a:blip>
          <a:srcRect l="6048" r="1696"/>
          <a:stretch/>
        </p:blipFill>
        <p:spPr bwMode="auto">
          <a:xfrm>
            <a:off x="345233" y="2539113"/>
            <a:ext cx="4807670" cy="3002367"/>
          </a:xfrm>
          <a:prstGeom prst="rect">
            <a:avLst/>
          </a:prstGeom>
          <a:ln>
            <a:noFill/>
          </a:ln>
          <a:extLst>
            <a:ext uri="{53640926-AAD7-44D8-BBD7-CCE9431645EC}">
              <a14:shadowObscured xmlns:a14="http://schemas.microsoft.com/office/drawing/2010/main"/>
            </a:ext>
          </a:extLst>
        </p:spPr>
      </p:pic>
      <p:pic>
        <p:nvPicPr>
          <p:cNvPr id="14" name="Immagine 13">
            <a:extLst>
              <a:ext uri="{FF2B5EF4-FFF2-40B4-BE49-F238E27FC236}">
                <a16:creationId xmlns:a16="http://schemas.microsoft.com/office/drawing/2014/main" id="{3B8E38A3-1982-40FD-AE5B-C824901C96BE}"/>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8058357" y="2347037"/>
            <a:ext cx="3788410" cy="3435350"/>
          </a:xfrm>
          <a:prstGeom prst="rect">
            <a:avLst/>
          </a:prstGeom>
          <a:noFill/>
          <a:ln>
            <a:noFill/>
          </a:ln>
        </p:spPr>
      </p:pic>
      <p:sp>
        <p:nvSpPr>
          <p:cNvPr id="15" name="Freccia destra con strisce 14">
            <a:extLst>
              <a:ext uri="{FF2B5EF4-FFF2-40B4-BE49-F238E27FC236}">
                <a16:creationId xmlns:a16="http://schemas.microsoft.com/office/drawing/2014/main" id="{7BB920E3-6A24-4173-828B-ECB39002DB29}"/>
              </a:ext>
            </a:extLst>
          </p:cNvPr>
          <p:cNvSpPr/>
          <p:nvPr/>
        </p:nvSpPr>
        <p:spPr>
          <a:xfrm>
            <a:off x="5340659" y="3876176"/>
            <a:ext cx="2529942" cy="37707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41092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8ADD2F5E-8564-4AD4-ABC7-E6F712A2773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315191" y="92125"/>
            <a:ext cx="1791465" cy="413415"/>
          </a:xfrm>
          <a:prstGeom prst="rect">
            <a:avLst/>
          </a:prstGeom>
        </p:spPr>
      </p:pic>
      <p:pic>
        <p:nvPicPr>
          <p:cNvPr id="14" name="Picture 2" descr="Politecnico di Torino">
            <a:extLst>
              <a:ext uri="{FF2B5EF4-FFF2-40B4-BE49-F238E27FC236}">
                <a16:creationId xmlns:a16="http://schemas.microsoft.com/office/drawing/2014/main" id="{B212FDA0-4B9D-47A0-9012-E0C0CD4E22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16" y="4694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33" name="Rettangolo 32">
            <a:extLst>
              <a:ext uri="{FF2B5EF4-FFF2-40B4-BE49-F238E27FC236}">
                <a16:creationId xmlns:a16="http://schemas.microsoft.com/office/drawing/2014/main" id="{F68C8AFA-9328-4437-87AB-FA39DAFE484E}"/>
              </a:ext>
            </a:extLst>
          </p:cNvPr>
          <p:cNvSpPr/>
          <p:nvPr/>
        </p:nvSpPr>
        <p:spPr>
          <a:xfrm>
            <a:off x="3687127" y="-38216"/>
            <a:ext cx="4401072" cy="1297115"/>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90000"/>
              </a:lnSpc>
              <a:spcBef>
                <a:spcPct val="0"/>
              </a:spcBef>
              <a:spcAft>
                <a:spcPts val="600"/>
              </a:spcAft>
              <a:buClrTx/>
              <a:buSzTx/>
              <a:buFontTx/>
              <a:buNone/>
              <a:tabLst/>
              <a:defRPr/>
            </a:pPr>
            <a:r>
              <a:rPr kumimoji="0" lang="en-US" sz="4100" b="1" i="1" u="none" strike="noStrike" kern="1200" cap="none" spc="0" normalizeH="0" baseline="0" noProof="0" err="1">
                <a:ln w="0"/>
                <a:solidFill>
                  <a:srgbClr val="000000"/>
                </a:solidFill>
                <a:effectLst/>
                <a:uLnTx/>
                <a:uFillTx/>
                <a:latin typeface="Calibri Light" panose="020F0302020204030204"/>
                <a:ea typeface="+mn-ea"/>
                <a:cs typeface="+mn-cs"/>
              </a:rPr>
              <a:t>Livello</a:t>
            </a:r>
            <a:r>
              <a:rPr kumimoji="0" lang="en-US" sz="4100" b="1" i="1" u="none" strike="noStrike" kern="1200" cap="none" spc="0" normalizeH="0" baseline="0" noProof="0">
                <a:ln w="0"/>
                <a:solidFill>
                  <a:srgbClr val="000000"/>
                </a:solidFill>
                <a:effectLst/>
                <a:uLnTx/>
                <a:uFillTx/>
                <a:latin typeface="Calibri Light" panose="020F0302020204030204"/>
                <a:ea typeface="+mn-ea"/>
                <a:cs typeface="+mn-cs"/>
              </a:rPr>
              <a:t> </a:t>
            </a:r>
            <a:r>
              <a:rPr kumimoji="0" lang="en-US" sz="4100" b="1" i="1" u="none" strike="noStrike" kern="1200" cap="none" spc="0" normalizeH="0" baseline="0" noProof="0" err="1">
                <a:ln w="0"/>
                <a:solidFill>
                  <a:srgbClr val="000000"/>
                </a:solidFill>
                <a:effectLst/>
                <a:uLnTx/>
                <a:uFillTx/>
                <a:latin typeface="Calibri Light" panose="020F0302020204030204"/>
                <a:ea typeface="+mn-ea"/>
                <a:cs typeface="+mn-cs"/>
              </a:rPr>
              <a:t>esterno</a:t>
            </a:r>
            <a:r>
              <a:rPr kumimoji="0" lang="en-US" sz="4100" b="1" i="1" u="none" strike="noStrike" kern="1200" cap="none" spc="0" normalizeH="0" baseline="0" noProof="0">
                <a:ln w="0"/>
                <a:solidFill>
                  <a:srgbClr val="000000"/>
                </a:solidFill>
                <a:effectLst/>
                <a:uLnTx/>
                <a:uFillTx/>
                <a:latin typeface="Calibri Light" panose="020F0302020204030204"/>
                <a:ea typeface="+mn-ea"/>
                <a:cs typeface="+mn-cs"/>
              </a:rPr>
              <a:t>: A0</a:t>
            </a:r>
            <a:endParaRPr kumimoji="0" lang="en-US" sz="4100" b="1" i="0" u="none" strike="noStrike" kern="1200" cap="none" spc="0" normalizeH="0" baseline="0" noProof="0">
              <a:ln w="0"/>
              <a:solidFill>
                <a:srgbClr val="000000"/>
              </a:solidFill>
              <a:effectLst/>
              <a:uLnTx/>
              <a:uFillTx/>
              <a:latin typeface="Calibri Light" panose="020F0302020204030204"/>
              <a:ea typeface="+mn-ea"/>
              <a:cs typeface="+mn-cs"/>
            </a:endParaRPr>
          </a:p>
        </p:txBody>
      </p:sp>
      <p:pic>
        <p:nvPicPr>
          <p:cNvPr id="18" name="Immagine 17">
            <a:extLst>
              <a:ext uri="{FF2B5EF4-FFF2-40B4-BE49-F238E27FC236}">
                <a16:creationId xmlns:a16="http://schemas.microsoft.com/office/drawing/2014/main" id="{A1CDBFEC-F629-4863-87EC-D9F0C723E6C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7563" y="1042082"/>
            <a:ext cx="10576874" cy="5217316"/>
          </a:xfrm>
          <a:prstGeom prst="rect">
            <a:avLst/>
          </a:prstGeom>
          <a:noFill/>
          <a:ln>
            <a:noFill/>
          </a:ln>
        </p:spPr>
      </p:pic>
    </p:spTree>
    <p:extLst>
      <p:ext uri="{BB962C8B-B14F-4D97-AF65-F5344CB8AC3E}">
        <p14:creationId xmlns:p14="http://schemas.microsoft.com/office/powerpoint/2010/main" val="748460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8ADD2F5E-8564-4AD4-ABC7-E6F712A2773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315191" y="92125"/>
            <a:ext cx="1791465" cy="413415"/>
          </a:xfrm>
          <a:prstGeom prst="rect">
            <a:avLst/>
          </a:prstGeom>
        </p:spPr>
      </p:pic>
      <p:pic>
        <p:nvPicPr>
          <p:cNvPr id="14" name="Picture 2" descr="Politecnico di Torino">
            <a:extLst>
              <a:ext uri="{FF2B5EF4-FFF2-40B4-BE49-F238E27FC236}">
                <a16:creationId xmlns:a16="http://schemas.microsoft.com/office/drawing/2014/main" id="{B212FDA0-4B9D-47A0-9012-E0C0CD4E22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16" y="4694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33" name="Rettangolo 32">
            <a:extLst>
              <a:ext uri="{FF2B5EF4-FFF2-40B4-BE49-F238E27FC236}">
                <a16:creationId xmlns:a16="http://schemas.microsoft.com/office/drawing/2014/main" id="{F68C8AFA-9328-4437-87AB-FA39DAFE484E}"/>
              </a:ext>
            </a:extLst>
          </p:cNvPr>
          <p:cNvSpPr/>
          <p:nvPr/>
        </p:nvSpPr>
        <p:spPr>
          <a:xfrm>
            <a:off x="3687127" y="-38216"/>
            <a:ext cx="4401072" cy="1297115"/>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90000"/>
              </a:lnSpc>
              <a:spcBef>
                <a:spcPct val="0"/>
              </a:spcBef>
              <a:spcAft>
                <a:spcPts val="600"/>
              </a:spcAft>
              <a:buClrTx/>
              <a:buSzTx/>
              <a:buFontTx/>
              <a:buNone/>
              <a:tabLst/>
              <a:defRPr/>
            </a:pPr>
            <a:r>
              <a:rPr kumimoji="0" lang="en-US" sz="4100" b="1" i="1" u="none" strike="noStrike" kern="1200" cap="none" spc="0" normalizeH="0" baseline="0" noProof="0">
                <a:ln w="0"/>
                <a:solidFill>
                  <a:srgbClr val="000000"/>
                </a:solidFill>
                <a:effectLst/>
                <a:uLnTx/>
                <a:uFillTx/>
                <a:latin typeface="Calibri Light" panose="020F0302020204030204"/>
                <a:ea typeface="+mn-ea"/>
                <a:cs typeface="+mn-cs"/>
              </a:rPr>
              <a:t>Secondo </a:t>
            </a:r>
            <a:r>
              <a:rPr kumimoji="0" lang="en-US" sz="4100" b="1" i="1" u="none" strike="noStrike" kern="1200" cap="none" spc="0" normalizeH="0" baseline="0" noProof="0" err="1">
                <a:ln w="0"/>
                <a:solidFill>
                  <a:srgbClr val="000000"/>
                </a:solidFill>
                <a:effectLst/>
                <a:uLnTx/>
                <a:uFillTx/>
                <a:latin typeface="Calibri Light" panose="020F0302020204030204"/>
                <a:ea typeface="+mn-ea"/>
                <a:cs typeface="+mn-cs"/>
              </a:rPr>
              <a:t>livello</a:t>
            </a:r>
            <a:r>
              <a:rPr kumimoji="0" lang="en-US" sz="4100" b="1" i="1" u="none" strike="noStrike" kern="1200" cap="none" spc="0" normalizeH="0" baseline="0" noProof="0">
                <a:ln w="0"/>
                <a:solidFill>
                  <a:srgbClr val="000000"/>
                </a:solidFill>
                <a:effectLst/>
                <a:uLnTx/>
                <a:uFillTx/>
                <a:latin typeface="Calibri Light" panose="020F0302020204030204"/>
                <a:ea typeface="+mn-ea"/>
                <a:cs typeface="+mn-cs"/>
              </a:rPr>
              <a:t>: A1</a:t>
            </a:r>
            <a:endParaRPr kumimoji="0" lang="en-US" sz="4100" b="1" i="0" u="none" strike="noStrike" kern="1200" cap="none" spc="0" normalizeH="0" baseline="0" noProof="0">
              <a:ln w="0"/>
              <a:solidFill>
                <a:srgbClr val="000000"/>
              </a:solidFill>
              <a:effectLst/>
              <a:uLnTx/>
              <a:uFillTx/>
              <a:latin typeface="Calibri Light" panose="020F0302020204030204"/>
              <a:ea typeface="+mn-ea"/>
              <a:cs typeface="+mn-cs"/>
            </a:endParaRPr>
          </a:p>
        </p:txBody>
      </p:sp>
      <p:pic>
        <p:nvPicPr>
          <p:cNvPr id="2" name="Immagine 2" descr="Immagine che contiene testo, mappa&#10;&#10;Descrizione generata automaticamente">
            <a:extLst>
              <a:ext uri="{FF2B5EF4-FFF2-40B4-BE49-F238E27FC236}">
                <a16:creationId xmlns:a16="http://schemas.microsoft.com/office/drawing/2014/main" id="{A8B29A72-788E-4996-8EC0-B2CD75F77664}"/>
              </a:ext>
            </a:extLst>
          </p:cNvPr>
          <p:cNvPicPr>
            <a:picLocks noChangeAspect="1"/>
          </p:cNvPicPr>
          <p:nvPr/>
        </p:nvPicPr>
        <p:blipFill rotWithShape="1">
          <a:blip r:embed="rId5"/>
          <a:srcRect l="441" t="442" r="278"/>
          <a:stretch/>
        </p:blipFill>
        <p:spPr>
          <a:xfrm>
            <a:off x="128016" y="745814"/>
            <a:ext cx="11934317" cy="6050430"/>
          </a:xfrm>
          <a:prstGeom prst="rect">
            <a:avLst/>
          </a:prstGeom>
        </p:spPr>
      </p:pic>
    </p:spTree>
    <p:extLst>
      <p:ext uri="{BB962C8B-B14F-4D97-AF65-F5344CB8AC3E}">
        <p14:creationId xmlns:p14="http://schemas.microsoft.com/office/powerpoint/2010/main" val="20310007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8ADD2F5E-8564-4AD4-ABC7-E6F712A2773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315191" y="92125"/>
            <a:ext cx="1791465" cy="413415"/>
          </a:xfrm>
          <a:prstGeom prst="rect">
            <a:avLst/>
          </a:prstGeom>
        </p:spPr>
      </p:pic>
      <p:pic>
        <p:nvPicPr>
          <p:cNvPr id="14" name="Picture 2" descr="Politecnico di Torino">
            <a:extLst>
              <a:ext uri="{FF2B5EF4-FFF2-40B4-BE49-F238E27FC236}">
                <a16:creationId xmlns:a16="http://schemas.microsoft.com/office/drawing/2014/main" id="{B212FDA0-4B9D-47A0-9012-E0C0CD4E22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16" y="4694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33" name="Rettangolo 32">
            <a:extLst>
              <a:ext uri="{FF2B5EF4-FFF2-40B4-BE49-F238E27FC236}">
                <a16:creationId xmlns:a16="http://schemas.microsoft.com/office/drawing/2014/main" id="{F68C8AFA-9328-4437-87AB-FA39DAFE484E}"/>
              </a:ext>
            </a:extLst>
          </p:cNvPr>
          <p:cNvSpPr/>
          <p:nvPr/>
        </p:nvSpPr>
        <p:spPr>
          <a:xfrm>
            <a:off x="2490247" y="-66496"/>
            <a:ext cx="7211505" cy="1297115"/>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90000"/>
              </a:lnSpc>
              <a:spcBef>
                <a:spcPct val="0"/>
              </a:spcBef>
              <a:spcAft>
                <a:spcPts val="600"/>
              </a:spcAft>
              <a:buClrTx/>
              <a:buSzTx/>
              <a:buFontTx/>
              <a:buNone/>
              <a:tabLst/>
              <a:defRPr/>
            </a:pPr>
            <a:r>
              <a:rPr kumimoji="0" lang="en-US" sz="4100" b="1" i="1" u="none" strike="noStrike" kern="1200" cap="none" spc="0" normalizeH="0" baseline="0" noProof="0" err="1">
                <a:ln w="0"/>
                <a:solidFill>
                  <a:srgbClr val="000000"/>
                </a:solidFill>
                <a:effectLst/>
                <a:uLnTx/>
                <a:uFillTx/>
                <a:latin typeface="Calibri Light" panose="020F0302020204030204"/>
                <a:ea typeface="+mn-ea"/>
                <a:cs typeface="+mn-cs"/>
              </a:rPr>
              <a:t>Terzo</a:t>
            </a:r>
            <a:r>
              <a:rPr kumimoji="0" lang="en-US" sz="4100" b="1" i="1" u="none" strike="noStrike" kern="1200" cap="none" spc="0" normalizeH="0" baseline="0" noProof="0">
                <a:ln w="0"/>
                <a:solidFill>
                  <a:srgbClr val="000000"/>
                </a:solidFill>
                <a:effectLst/>
                <a:uLnTx/>
                <a:uFillTx/>
                <a:latin typeface="Calibri Light" panose="020F0302020204030204"/>
                <a:ea typeface="+mn-ea"/>
                <a:cs typeface="+mn-cs"/>
              </a:rPr>
              <a:t> </a:t>
            </a:r>
            <a:r>
              <a:rPr kumimoji="0" lang="en-US" sz="4100" b="1" i="1" u="none" strike="noStrike" kern="1200" cap="none" spc="0" normalizeH="0" baseline="0" noProof="0" err="1">
                <a:ln w="0"/>
                <a:solidFill>
                  <a:srgbClr val="000000"/>
                </a:solidFill>
                <a:effectLst/>
                <a:uLnTx/>
                <a:uFillTx/>
                <a:latin typeface="Calibri Light" panose="020F0302020204030204"/>
                <a:ea typeface="+mn-ea"/>
                <a:cs typeface="+mn-cs"/>
              </a:rPr>
              <a:t>livello:Sottoprocesso</a:t>
            </a:r>
            <a:r>
              <a:rPr kumimoji="0" lang="en-US" sz="4100" b="1" i="1" u="none" strike="noStrike" kern="1200" cap="none" spc="0" normalizeH="0" baseline="0" noProof="0">
                <a:ln w="0"/>
                <a:solidFill>
                  <a:srgbClr val="000000"/>
                </a:solidFill>
                <a:effectLst/>
                <a:uLnTx/>
                <a:uFillTx/>
                <a:latin typeface="Calibri Light" panose="020F0302020204030204"/>
                <a:ea typeface="+mn-ea"/>
                <a:cs typeface="+mn-cs"/>
              </a:rPr>
              <a:t> A4</a:t>
            </a:r>
            <a:endParaRPr kumimoji="0" lang="en-US" sz="4100" b="1" i="0" u="none" strike="noStrike" kern="1200" cap="none" spc="0" normalizeH="0" baseline="0" noProof="0">
              <a:ln w="0"/>
              <a:solidFill>
                <a:srgbClr val="000000"/>
              </a:solidFill>
              <a:effectLst/>
              <a:uLnTx/>
              <a:uFillTx/>
              <a:latin typeface="Calibri Light" panose="020F0302020204030204"/>
              <a:ea typeface="+mn-ea"/>
              <a:cs typeface="+mn-cs"/>
            </a:endParaRPr>
          </a:p>
        </p:txBody>
      </p:sp>
      <p:pic>
        <p:nvPicPr>
          <p:cNvPr id="21" name="Immagine 20">
            <a:extLst>
              <a:ext uri="{FF2B5EF4-FFF2-40B4-BE49-F238E27FC236}">
                <a16:creationId xmlns:a16="http://schemas.microsoft.com/office/drawing/2014/main" id="{6A2711C4-8121-44E3-8AC4-C1E238D30F4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721735" y="737870"/>
            <a:ext cx="8470265" cy="6120130"/>
          </a:xfrm>
          <a:prstGeom prst="rect">
            <a:avLst/>
          </a:prstGeom>
          <a:noFill/>
          <a:ln>
            <a:noFill/>
          </a:ln>
        </p:spPr>
      </p:pic>
      <p:sp>
        <p:nvSpPr>
          <p:cNvPr id="2" name="Rettangolo 1">
            <a:extLst>
              <a:ext uri="{FF2B5EF4-FFF2-40B4-BE49-F238E27FC236}">
                <a16:creationId xmlns:a16="http://schemas.microsoft.com/office/drawing/2014/main" id="{822ECE55-61DF-4441-A9F0-273053F9774D}"/>
              </a:ext>
            </a:extLst>
          </p:cNvPr>
          <p:cNvSpPr/>
          <p:nvPr/>
        </p:nvSpPr>
        <p:spPr>
          <a:xfrm>
            <a:off x="152687" y="1437699"/>
            <a:ext cx="2953304" cy="1477328"/>
          </a:xfrm>
          <a:prstGeom prst="rect">
            <a:avLst/>
          </a:prstGeom>
        </p:spPr>
        <p:txBody>
          <a:bodyPr wrap="square">
            <a:spAutoFit/>
          </a:bodyPr>
          <a:lstStyle/>
          <a:p>
            <a:r>
              <a:rPr lang="it-IT" b="1" i="1">
                <a:latin typeface="Calibri" panose="020F0502020204030204" pitchFamily="34" charset="0"/>
                <a:ea typeface="Calibri" panose="020F0502020204030204" pitchFamily="34" charset="0"/>
                <a:cs typeface="Times New Roman" panose="02020603050405020304" pitchFamily="18" charset="0"/>
              </a:rPr>
              <a:t>Riduzione dell’inquinamento acustico medio</a:t>
            </a:r>
            <a:r>
              <a:rPr lang="it-IT" i="1">
                <a:latin typeface="Calibri" panose="020F0502020204030204" pitchFamily="34" charset="0"/>
                <a:ea typeface="Calibri" panose="020F0502020204030204" pitchFamily="34" charset="0"/>
                <a:cs typeface="Times New Roman" panose="02020603050405020304" pitchFamily="18" charset="0"/>
              </a:rPr>
              <a:t> </a:t>
            </a:r>
            <a:r>
              <a:rPr lang="it-IT">
                <a:latin typeface="Calibri" panose="020F0502020204030204" pitchFamily="34" charset="0"/>
                <a:ea typeface="Calibri" panose="020F0502020204030204" pitchFamily="34" charset="0"/>
                <a:cs typeface="Times New Roman" panose="02020603050405020304" pitchFamily="18" charset="0"/>
              </a:rPr>
              <a:t>è il servizio connesso al processo IDEF0 A4 – </a:t>
            </a:r>
            <a:r>
              <a:rPr lang="it-IT" i="1">
                <a:latin typeface="Calibri" panose="020F0502020204030204" pitchFamily="34" charset="0"/>
                <a:ea typeface="Calibri" panose="020F0502020204030204" pitchFamily="34" charset="0"/>
                <a:cs typeface="Times New Roman" panose="02020603050405020304" pitchFamily="18" charset="0"/>
              </a:rPr>
              <a:t>Controllo dell’inquinamento acustico</a:t>
            </a:r>
            <a:endParaRPr lang="it-IT"/>
          </a:p>
        </p:txBody>
      </p:sp>
    </p:spTree>
    <p:extLst>
      <p:ext uri="{BB962C8B-B14F-4D97-AF65-F5344CB8AC3E}">
        <p14:creationId xmlns:p14="http://schemas.microsoft.com/office/powerpoint/2010/main" val="19558247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8ADD2F5E-8564-4AD4-ABC7-E6F712A2773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315191" y="92125"/>
            <a:ext cx="1791465" cy="413415"/>
          </a:xfrm>
          <a:prstGeom prst="rect">
            <a:avLst/>
          </a:prstGeom>
        </p:spPr>
      </p:pic>
      <p:pic>
        <p:nvPicPr>
          <p:cNvPr id="14" name="Picture 2" descr="Politecnico di Torino">
            <a:extLst>
              <a:ext uri="{FF2B5EF4-FFF2-40B4-BE49-F238E27FC236}">
                <a16:creationId xmlns:a16="http://schemas.microsoft.com/office/drawing/2014/main" id="{B212FDA0-4B9D-47A0-9012-E0C0CD4E22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16" y="4694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33" name="Rettangolo 32">
            <a:extLst>
              <a:ext uri="{FF2B5EF4-FFF2-40B4-BE49-F238E27FC236}">
                <a16:creationId xmlns:a16="http://schemas.microsoft.com/office/drawing/2014/main" id="{F68C8AFA-9328-4437-87AB-FA39DAFE484E}"/>
              </a:ext>
            </a:extLst>
          </p:cNvPr>
          <p:cNvSpPr/>
          <p:nvPr/>
        </p:nvSpPr>
        <p:spPr>
          <a:xfrm>
            <a:off x="2490247" y="-66496"/>
            <a:ext cx="7211505" cy="1297115"/>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90000"/>
              </a:lnSpc>
              <a:spcBef>
                <a:spcPct val="0"/>
              </a:spcBef>
              <a:spcAft>
                <a:spcPts val="600"/>
              </a:spcAft>
              <a:buClrTx/>
              <a:buSzTx/>
              <a:buFontTx/>
              <a:buNone/>
              <a:tabLst/>
              <a:defRPr/>
            </a:pPr>
            <a:r>
              <a:rPr kumimoji="0" lang="en-US" sz="4100" b="1" i="1" u="none" strike="noStrike" kern="1200" cap="none" spc="0" normalizeH="0" baseline="0" noProof="0" err="1">
                <a:ln w="0"/>
                <a:solidFill>
                  <a:srgbClr val="000000"/>
                </a:solidFill>
                <a:effectLst/>
                <a:uLnTx/>
                <a:uFillTx/>
                <a:latin typeface="Calibri Light" panose="020F0302020204030204"/>
                <a:ea typeface="+mn-ea"/>
                <a:cs typeface="+mn-cs"/>
              </a:rPr>
              <a:t>Terzo</a:t>
            </a:r>
            <a:r>
              <a:rPr kumimoji="0" lang="en-US" sz="4100" b="1" i="1" u="none" strike="noStrike" kern="1200" cap="none" spc="0" normalizeH="0" baseline="0" noProof="0">
                <a:ln w="0"/>
                <a:solidFill>
                  <a:srgbClr val="000000"/>
                </a:solidFill>
                <a:effectLst/>
                <a:uLnTx/>
                <a:uFillTx/>
                <a:latin typeface="Calibri Light" panose="020F0302020204030204"/>
                <a:ea typeface="+mn-ea"/>
                <a:cs typeface="+mn-cs"/>
              </a:rPr>
              <a:t> </a:t>
            </a:r>
            <a:r>
              <a:rPr kumimoji="0" lang="en-US" sz="4100" b="1" i="1" u="none" strike="noStrike" kern="1200" cap="none" spc="0" normalizeH="0" baseline="0" noProof="0" err="1">
                <a:ln w="0"/>
                <a:solidFill>
                  <a:srgbClr val="000000"/>
                </a:solidFill>
                <a:effectLst/>
                <a:uLnTx/>
                <a:uFillTx/>
                <a:latin typeface="Calibri Light" panose="020F0302020204030204"/>
                <a:ea typeface="+mn-ea"/>
                <a:cs typeface="+mn-cs"/>
              </a:rPr>
              <a:t>livello:Sottoprocesso</a:t>
            </a:r>
            <a:r>
              <a:rPr kumimoji="0" lang="en-US" sz="4100" b="1" i="1" u="none" strike="noStrike" kern="1200" cap="none" spc="0" normalizeH="0" baseline="0" noProof="0">
                <a:ln w="0"/>
                <a:solidFill>
                  <a:srgbClr val="000000"/>
                </a:solidFill>
                <a:effectLst/>
                <a:uLnTx/>
                <a:uFillTx/>
                <a:latin typeface="Calibri Light" panose="020F0302020204030204"/>
                <a:ea typeface="+mn-ea"/>
                <a:cs typeface="+mn-cs"/>
              </a:rPr>
              <a:t> A7</a:t>
            </a:r>
            <a:endParaRPr kumimoji="0" lang="en-US" sz="4100" b="1" i="0" u="none" strike="noStrike" kern="1200" cap="none" spc="0" normalizeH="0" baseline="0" noProof="0">
              <a:ln w="0"/>
              <a:solidFill>
                <a:srgbClr val="000000"/>
              </a:solidFill>
              <a:effectLst/>
              <a:uLnTx/>
              <a:uFillTx/>
              <a:latin typeface="Calibri Light" panose="020F0302020204030204"/>
              <a:ea typeface="+mn-ea"/>
              <a:cs typeface="+mn-cs"/>
            </a:endParaRPr>
          </a:p>
        </p:txBody>
      </p:sp>
      <p:pic>
        <p:nvPicPr>
          <p:cNvPr id="22" name="Immagine 21">
            <a:extLst>
              <a:ext uri="{FF2B5EF4-FFF2-40B4-BE49-F238E27FC236}">
                <a16:creationId xmlns:a16="http://schemas.microsoft.com/office/drawing/2014/main" id="{E58E8B9A-A8F5-4E14-AE8B-CB43181DB31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995700" y="752110"/>
            <a:ext cx="4752409" cy="5993670"/>
          </a:xfrm>
          <a:prstGeom prst="rect">
            <a:avLst/>
          </a:prstGeom>
          <a:noFill/>
          <a:ln>
            <a:noFill/>
          </a:ln>
        </p:spPr>
      </p:pic>
      <p:sp>
        <p:nvSpPr>
          <p:cNvPr id="6" name="Rettangolo 5">
            <a:extLst>
              <a:ext uri="{FF2B5EF4-FFF2-40B4-BE49-F238E27FC236}">
                <a16:creationId xmlns:a16="http://schemas.microsoft.com/office/drawing/2014/main" id="{10A816B3-53B2-41CD-85D7-6CC854ED11F7}"/>
              </a:ext>
            </a:extLst>
          </p:cNvPr>
          <p:cNvSpPr/>
          <p:nvPr/>
        </p:nvSpPr>
        <p:spPr>
          <a:xfrm>
            <a:off x="128016" y="1582297"/>
            <a:ext cx="5348656" cy="120032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Il requisito </a:t>
            </a:r>
            <a:r>
              <a:rPr kumimoji="0" lang="it-IT" sz="1800" b="1" i="1"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aumento della consapevolezza dei dipendenti e del management sul rischio rumore </a:t>
            </a:r>
            <a:r>
              <a:rPr kumimoji="0" lang="it-IT"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viene realizzato grazie al processo IDEF0 A7 – </a:t>
            </a:r>
            <a:r>
              <a:rPr kumimoji="0" lang="it-IT" sz="1800" b="0" i="1"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Consultazione Dashboard</a:t>
            </a: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42723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8ADD2F5E-8564-4AD4-ABC7-E6F712A2773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0315191" y="92125"/>
            <a:ext cx="1791465" cy="413415"/>
          </a:xfrm>
          <a:prstGeom prst="rect">
            <a:avLst/>
          </a:prstGeom>
        </p:spPr>
      </p:pic>
      <p:pic>
        <p:nvPicPr>
          <p:cNvPr id="14" name="Picture 2" descr="Politecnico di Torino">
            <a:extLst>
              <a:ext uri="{FF2B5EF4-FFF2-40B4-BE49-F238E27FC236}">
                <a16:creationId xmlns:a16="http://schemas.microsoft.com/office/drawing/2014/main" id="{B212FDA0-4B9D-47A0-9012-E0C0CD4E22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16" y="4694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33" name="Rettangolo 32">
            <a:extLst>
              <a:ext uri="{FF2B5EF4-FFF2-40B4-BE49-F238E27FC236}">
                <a16:creationId xmlns:a16="http://schemas.microsoft.com/office/drawing/2014/main" id="{F68C8AFA-9328-4437-87AB-FA39DAFE484E}"/>
              </a:ext>
            </a:extLst>
          </p:cNvPr>
          <p:cNvSpPr/>
          <p:nvPr/>
        </p:nvSpPr>
        <p:spPr>
          <a:xfrm>
            <a:off x="2490247" y="-66496"/>
            <a:ext cx="7211505" cy="1297115"/>
          </a:xfrm>
          <a:prstGeom prst="rect">
            <a:avLst/>
          </a:prstGeom>
        </p:spPr>
        <p:txBody>
          <a:bodyPr vert="horz" lIns="91440" tIns="45720" rIns="91440" bIns="45720" rtlCol="0" anchor="t">
            <a:normAutofit/>
          </a:bodyPr>
          <a:lstStyle/>
          <a:p>
            <a:pPr marL="0" marR="0" lvl="0" indent="0" algn="l" defTabSz="457200" rtl="0" eaLnBrk="1" fontAlgn="auto" latinLnBrk="0" hangingPunct="1">
              <a:lnSpc>
                <a:spcPct val="90000"/>
              </a:lnSpc>
              <a:spcBef>
                <a:spcPct val="0"/>
              </a:spcBef>
              <a:spcAft>
                <a:spcPts val="600"/>
              </a:spcAft>
              <a:buClrTx/>
              <a:buSzTx/>
              <a:buFontTx/>
              <a:buNone/>
              <a:tabLst/>
              <a:defRPr/>
            </a:pPr>
            <a:r>
              <a:rPr kumimoji="0" lang="en-US" sz="4100" b="1" i="1" u="none" strike="noStrike" kern="1200" cap="none" spc="0" normalizeH="0" baseline="0" noProof="0" err="1">
                <a:ln w="0"/>
                <a:solidFill>
                  <a:srgbClr val="000000"/>
                </a:solidFill>
                <a:effectLst/>
                <a:uLnTx/>
                <a:uFillTx/>
                <a:latin typeface="Calibri Light" panose="020F0302020204030204"/>
                <a:ea typeface="+mn-ea"/>
                <a:cs typeface="+mn-cs"/>
              </a:rPr>
              <a:t>Terzo</a:t>
            </a:r>
            <a:r>
              <a:rPr kumimoji="0" lang="en-US" sz="4100" b="1" i="1" u="none" strike="noStrike" kern="1200" cap="none" spc="0" normalizeH="0" baseline="0" noProof="0">
                <a:ln w="0"/>
                <a:solidFill>
                  <a:srgbClr val="000000"/>
                </a:solidFill>
                <a:effectLst/>
                <a:uLnTx/>
                <a:uFillTx/>
                <a:latin typeface="Calibri Light" panose="020F0302020204030204"/>
                <a:ea typeface="+mn-ea"/>
                <a:cs typeface="+mn-cs"/>
              </a:rPr>
              <a:t> </a:t>
            </a:r>
            <a:r>
              <a:rPr kumimoji="0" lang="en-US" sz="4100" b="1" i="1" u="none" strike="noStrike" kern="1200" cap="none" spc="0" normalizeH="0" baseline="0" noProof="0" err="1">
                <a:ln w="0"/>
                <a:solidFill>
                  <a:srgbClr val="000000"/>
                </a:solidFill>
                <a:effectLst/>
                <a:uLnTx/>
                <a:uFillTx/>
                <a:latin typeface="Calibri Light" panose="020F0302020204030204"/>
                <a:ea typeface="+mn-ea"/>
                <a:cs typeface="+mn-cs"/>
              </a:rPr>
              <a:t>livello:Sottoprocesso</a:t>
            </a:r>
            <a:r>
              <a:rPr kumimoji="0" lang="en-US" sz="4100" b="1" i="1" u="none" strike="noStrike" kern="1200" cap="none" spc="0" normalizeH="0" baseline="0" noProof="0">
                <a:ln w="0"/>
                <a:solidFill>
                  <a:srgbClr val="000000"/>
                </a:solidFill>
                <a:effectLst/>
                <a:uLnTx/>
                <a:uFillTx/>
                <a:latin typeface="Calibri Light" panose="020F0302020204030204"/>
                <a:ea typeface="+mn-ea"/>
                <a:cs typeface="+mn-cs"/>
              </a:rPr>
              <a:t> A6</a:t>
            </a:r>
            <a:endParaRPr kumimoji="0" lang="en-US" sz="4100" b="1" i="0" u="none" strike="noStrike" kern="1200" cap="none" spc="0" normalizeH="0" baseline="0" noProof="0">
              <a:ln w="0"/>
              <a:solidFill>
                <a:srgbClr val="000000"/>
              </a:solidFill>
              <a:effectLst/>
              <a:uLnTx/>
              <a:uFillTx/>
              <a:latin typeface="Calibri Light" panose="020F0302020204030204"/>
              <a:ea typeface="+mn-ea"/>
              <a:cs typeface="+mn-cs"/>
            </a:endParaRPr>
          </a:p>
        </p:txBody>
      </p:sp>
      <p:pic>
        <p:nvPicPr>
          <p:cNvPr id="23" name="Immagine 22">
            <a:extLst>
              <a:ext uri="{FF2B5EF4-FFF2-40B4-BE49-F238E27FC236}">
                <a16:creationId xmlns:a16="http://schemas.microsoft.com/office/drawing/2014/main" id="{85465836-C49D-4597-BA44-70F9255E4C1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847702" y="694641"/>
            <a:ext cx="4107180" cy="6120130"/>
          </a:xfrm>
          <a:prstGeom prst="rect">
            <a:avLst/>
          </a:prstGeom>
          <a:noFill/>
          <a:ln>
            <a:noFill/>
          </a:ln>
        </p:spPr>
      </p:pic>
    </p:spTree>
    <p:extLst>
      <p:ext uri="{BB962C8B-B14F-4D97-AF65-F5344CB8AC3E}">
        <p14:creationId xmlns:p14="http://schemas.microsoft.com/office/powerpoint/2010/main" val="27272445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0" name="CasellaDiTesto 9">
            <a:extLst>
              <a:ext uri="{FF2B5EF4-FFF2-40B4-BE49-F238E27FC236}">
                <a16:creationId xmlns:a16="http://schemas.microsoft.com/office/drawing/2014/main" id="{71EDE76B-5952-484E-BA78-7B78F063032B}"/>
              </a:ext>
            </a:extLst>
          </p:cNvPr>
          <p:cNvSpPr txBox="1"/>
          <p:nvPr/>
        </p:nvSpPr>
        <p:spPr>
          <a:xfrm>
            <a:off x="545973" y="3013501"/>
            <a:ext cx="2025298" cy="830997"/>
          </a:xfrm>
          <a:prstGeom prst="rect">
            <a:avLst/>
          </a:prstGeom>
          <a:noFill/>
        </p:spPr>
        <p:txBody>
          <a:bodyPr wrap="none" rtlCol="0">
            <a:spAutoFit/>
          </a:bodyPr>
          <a:lstStyle/>
          <a:p>
            <a:r>
              <a:rPr lang="it-IT" sz="4800" b="1">
                <a:solidFill>
                  <a:schemeClr val="tx1">
                    <a:lumMod val="75000"/>
                    <a:lumOff val="25000"/>
                  </a:schemeClr>
                </a:solidFill>
                <a:latin typeface="+mj-lt"/>
                <a:ea typeface="Gadugi" panose="020B0502040204020203" pitchFamily="34" charset="0"/>
              </a:rPr>
              <a:t>DESIGN</a:t>
            </a:r>
          </a:p>
        </p:txBody>
      </p:sp>
      <p:pic>
        <p:nvPicPr>
          <p:cNvPr id="11" name="Immagine 10">
            <a:extLst>
              <a:ext uri="{FF2B5EF4-FFF2-40B4-BE49-F238E27FC236}">
                <a16:creationId xmlns:a16="http://schemas.microsoft.com/office/drawing/2014/main" id="{A751B246-29E3-46C3-B73A-F02CA764A1A0}"/>
              </a:ext>
            </a:extLst>
          </p:cNvPr>
          <p:cNvPicPr>
            <a:picLocks noChangeAspect="1"/>
          </p:cNvPicPr>
          <p:nvPr/>
        </p:nvPicPr>
        <p:blipFill>
          <a:blip r:embed="rId6"/>
          <a:stretch>
            <a:fillRect/>
          </a:stretch>
        </p:blipFill>
        <p:spPr>
          <a:xfrm>
            <a:off x="5809227" y="3844498"/>
            <a:ext cx="3158504" cy="1743600"/>
          </a:xfrm>
          <a:prstGeom prst="rect">
            <a:avLst/>
          </a:prstGeom>
        </p:spPr>
      </p:pic>
      <p:pic>
        <p:nvPicPr>
          <p:cNvPr id="12" name="Immagine 11">
            <a:extLst>
              <a:ext uri="{FF2B5EF4-FFF2-40B4-BE49-F238E27FC236}">
                <a16:creationId xmlns:a16="http://schemas.microsoft.com/office/drawing/2014/main" id="{8453BB51-B291-4916-87BA-45A3353FA512}"/>
              </a:ext>
            </a:extLst>
          </p:cNvPr>
          <p:cNvPicPr>
            <a:picLocks noChangeAspect="1"/>
          </p:cNvPicPr>
          <p:nvPr/>
        </p:nvPicPr>
        <p:blipFill>
          <a:blip r:embed="rId7"/>
          <a:stretch>
            <a:fillRect/>
          </a:stretch>
        </p:blipFill>
        <p:spPr>
          <a:xfrm>
            <a:off x="5881978" y="950772"/>
            <a:ext cx="3083221" cy="1740496"/>
          </a:xfrm>
          <a:prstGeom prst="rect">
            <a:avLst/>
          </a:prstGeom>
        </p:spPr>
      </p:pic>
    </p:spTree>
    <p:extLst>
      <p:ext uri="{BB962C8B-B14F-4D97-AF65-F5344CB8AC3E}">
        <p14:creationId xmlns:p14="http://schemas.microsoft.com/office/powerpoint/2010/main" val="31824801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0" name="CasellaDiTesto 9">
            <a:extLst>
              <a:ext uri="{FF2B5EF4-FFF2-40B4-BE49-F238E27FC236}">
                <a16:creationId xmlns:a16="http://schemas.microsoft.com/office/drawing/2014/main" id="{71EDE76B-5952-484E-BA78-7B78F063032B}"/>
              </a:ext>
            </a:extLst>
          </p:cNvPr>
          <p:cNvSpPr txBox="1"/>
          <p:nvPr/>
        </p:nvSpPr>
        <p:spPr>
          <a:xfrm>
            <a:off x="545973" y="3013501"/>
            <a:ext cx="2025298" cy="830997"/>
          </a:xfrm>
          <a:prstGeom prst="rect">
            <a:avLst/>
          </a:prstGeom>
          <a:noFill/>
        </p:spPr>
        <p:txBody>
          <a:bodyPr wrap="none" rtlCol="0">
            <a:spAutoFit/>
          </a:bodyPr>
          <a:lstStyle/>
          <a:p>
            <a:r>
              <a:rPr lang="it-IT" sz="4800" b="1">
                <a:solidFill>
                  <a:schemeClr val="tx1">
                    <a:lumMod val="75000"/>
                    <a:lumOff val="25000"/>
                  </a:schemeClr>
                </a:solidFill>
                <a:latin typeface="+mj-lt"/>
                <a:ea typeface="Gadugi" panose="020B0502040204020203" pitchFamily="34" charset="0"/>
              </a:rPr>
              <a:t>DESIGN</a:t>
            </a:r>
          </a:p>
        </p:txBody>
      </p:sp>
      <p:pic>
        <p:nvPicPr>
          <p:cNvPr id="13" name="Immagine 12">
            <a:extLst>
              <a:ext uri="{FF2B5EF4-FFF2-40B4-BE49-F238E27FC236}">
                <a16:creationId xmlns:a16="http://schemas.microsoft.com/office/drawing/2014/main" id="{56B33400-CD84-44AE-8EDA-7F77BD701395}"/>
              </a:ext>
            </a:extLst>
          </p:cNvPr>
          <p:cNvPicPr>
            <a:picLocks noChangeAspect="1"/>
          </p:cNvPicPr>
          <p:nvPr/>
        </p:nvPicPr>
        <p:blipFill>
          <a:blip r:embed="rId6"/>
          <a:stretch>
            <a:fillRect/>
          </a:stretch>
        </p:blipFill>
        <p:spPr>
          <a:xfrm>
            <a:off x="10504936" y="5911311"/>
            <a:ext cx="1580384" cy="872424"/>
          </a:xfrm>
          <a:prstGeom prst="rect">
            <a:avLst/>
          </a:prstGeom>
        </p:spPr>
      </p:pic>
      <p:pic>
        <p:nvPicPr>
          <p:cNvPr id="14" name="Immagine 13">
            <a:extLst>
              <a:ext uri="{FF2B5EF4-FFF2-40B4-BE49-F238E27FC236}">
                <a16:creationId xmlns:a16="http://schemas.microsoft.com/office/drawing/2014/main" id="{5E39FEA6-9740-4494-8198-203EB561BA1E}"/>
              </a:ext>
            </a:extLst>
          </p:cNvPr>
          <p:cNvPicPr>
            <a:picLocks noChangeAspect="1"/>
          </p:cNvPicPr>
          <p:nvPr/>
        </p:nvPicPr>
        <p:blipFill>
          <a:blip r:embed="rId7"/>
          <a:stretch>
            <a:fillRect/>
          </a:stretch>
        </p:blipFill>
        <p:spPr>
          <a:xfrm>
            <a:off x="10542605" y="4887157"/>
            <a:ext cx="1542715" cy="870871"/>
          </a:xfrm>
          <a:prstGeom prst="rect">
            <a:avLst/>
          </a:prstGeom>
        </p:spPr>
      </p:pic>
      <p:sp>
        <p:nvSpPr>
          <p:cNvPr id="2" name="CasellaDiTesto 1">
            <a:extLst>
              <a:ext uri="{FF2B5EF4-FFF2-40B4-BE49-F238E27FC236}">
                <a16:creationId xmlns:a16="http://schemas.microsoft.com/office/drawing/2014/main" id="{11A3B28C-C904-4D8C-B126-77CB0126BD95}"/>
              </a:ext>
            </a:extLst>
          </p:cNvPr>
          <p:cNvSpPr txBox="1"/>
          <p:nvPr/>
        </p:nvSpPr>
        <p:spPr>
          <a:xfrm>
            <a:off x="5018861" y="1574324"/>
            <a:ext cx="4341162" cy="3709349"/>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it-IT" sz="3200"/>
              <a:t>Use case </a:t>
            </a:r>
            <a:r>
              <a:rPr lang="it-IT" sz="3200" err="1"/>
              <a:t>diagram</a:t>
            </a:r>
            <a:endParaRPr lang="it-IT" sz="3200"/>
          </a:p>
          <a:p>
            <a:pPr marL="285750" indent="-285750">
              <a:lnSpc>
                <a:spcPct val="150000"/>
              </a:lnSpc>
              <a:buFont typeface="Wingdings" panose="05000000000000000000" pitchFamily="2" charset="2"/>
              <a:buChar char="v"/>
            </a:pPr>
            <a:r>
              <a:rPr lang="it-IT" sz="3200"/>
              <a:t>Activity </a:t>
            </a:r>
            <a:r>
              <a:rPr lang="it-IT" sz="3200" err="1"/>
              <a:t>diagram</a:t>
            </a:r>
            <a:endParaRPr lang="it-IT" sz="3200"/>
          </a:p>
          <a:p>
            <a:pPr marL="285750" indent="-285750">
              <a:lnSpc>
                <a:spcPct val="150000"/>
              </a:lnSpc>
              <a:buFont typeface="Wingdings" panose="05000000000000000000" pitchFamily="2" charset="2"/>
              <a:buChar char="v"/>
            </a:pPr>
            <a:r>
              <a:rPr lang="it-IT" sz="3200"/>
              <a:t>Class </a:t>
            </a:r>
            <a:r>
              <a:rPr lang="it-IT" sz="3200" err="1"/>
              <a:t>diagram</a:t>
            </a:r>
            <a:endParaRPr lang="it-IT" sz="3200"/>
          </a:p>
          <a:p>
            <a:pPr marL="285750" indent="-285750">
              <a:lnSpc>
                <a:spcPct val="150000"/>
              </a:lnSpc>
              <a:buFont typeface="Wingdings" panose="05000000000000000000" pitchFamily="2" charset="2"/>
              <a:buChar char="v"/>
            </a:pPr>
            <a:r>
              <a:rPr lang="it-IT" sz="3200" err="1"/>
              <a:t>Sequence</a:t>
            </a:r>
            <a:r>
              <a:rPr lang="it-IT" sz="3200"/>
              <a:t> </a:t>
            </a:r>
            <a:r>
              <a:rPr lang="it-IT" sz="3200" err="1"/>
              <a:t>diagram</a:t>
            </a:r>
            <a:endParaRPr lang="it-IT" sz="3200"/>
          </a:p>
          <a:p>
            <a:pPr marL="285750" indent="-285750">
              <a:lnSpc>
                <a:spcPct val="150000"/>
              </a:lnSpc>
              <a:buFont typeface="Wingdings" panose="05000000000000000000" pitchFamily="2" charset="2"/>
              <a:buChar char="v"/>
            </a:pPr>
            <a:r>
              <a:rPr lang="it-IT" sz="3200"/>
              <a:t>State chart</a:t>
            </a:r>
          </a:p>
        </p:txBody>
      </p:sp>
    </p:spTree>
    <p:extLst>
      <p:ext uri="{BB962C8B-B14F-4D97-AF65-F5344CB8AC3E}">
        <p14:creationId xmlns:p14="http://schemas.microsoft.com/office/powerpoint/2010/main" val="5059769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0" name="CasellaDiTesto 9">
            <a:extLst>
              <a:ext uri="{FF2B5EF4-FFF2-40B4-BE49-F238E27FC236}">
                <a16:creationId xmlns:a16="http://schemas.microsoft.com/office/drawing/2014/main" id="{71EDE76B-5952-484E-BA78-7B78F063032B}"/>
              </a:ext>
            </a:extLst>
          </p:cNvPr>
          <p:cNvSpPr txBox="1"/>
          <p:nvPr/>
        </p:nvSpPr>
        <p:spPr>
          <a:xfrm>
            <a:off x="288382" y="2417198"/>
            <a:ext cx="3177088" cy="2062103"/>
          </a:xfrm>
          <a:prstGeom prst="rect">
            <a:avLst/>
          </a:prstGeom>
          <a:noFill/>
        </p:spPr>
        <p:txBody>
          <a:bodyPr wrap="none" rtlCol="0">
            <a:spAutoFit/>
          </a:bodyPr>
          <a:lstStyle/>
          <a:p>
            <a:r>
              <a:rPr lang="it-IT" sz="4800" b="1">
                <a:solidFill>
                  <a:schemeClr val="tx1">
                    <a:lumMod val="75000"/>
                    <a:lumOff val="25000"/>
                  </a:schemeClr>
                </a:solidFill>
                <a:latin typeface="+mj-lt"/>
                <a:ea typeface="Gadugi" panose="020B0502040204020203" pitchFamily="34" charset="0"/>
              </a:rPr>
              <a:t>DESIGN</a:t>
            </a:r>
          </a:p>
          <a:p>
            <a:r>
              <a:rPr lang="it-IT" sz="3200">
                <a:solidFill>
                  <a:schemeClr val="accent5"/>
                </a:solidFill>
              </a:rPr>
              <a:t>Use Case Diagram</a:t>
            </a:r>
          </a:p>
          <a:p>
            <a:endParaRPr lang="it-IT" sz="4800" b="1">
              <a:solidFill>
                <a:schemeClr val="tx1">
                  <a:lumMod val="75000"/>
                  <a:lumOff val="25000"/>
                </a:schemeClr>
              </a:solidFill>
              <a:latin typeface="+mj-lt"/>
              <a:ea typeface="Gadugi" panose="020B0502040204020203" pitchFamily="34" charset="0"/>
            </a:endParaRPr>
          </a:p>
        </p:txBody>
      </p:sp>
      <p:pic>
        <p:nvPicPr>
          <p:cNvPr id="14" name="Immagine 13">
            <a:extLst>
              <a:ext uri="{FF2B5EF4-FFF2-40B4-BE49-F238E27FC236}">
                <a16:creationId xmlns:a16="http://schemas.microsoft.com/office/drawing/2014/main" id="{5E39FEA6-9740-4494-8198-203EB561BA1E}"/>
              </a:ext>
            </a:extLst>
          </p:cNvPr>
          <p:cNvPicPr>
            <a:picLocks noChangeAspect="1"/>
          </p:cNvPicPr>
          <p:nvPr/>
        </p:nvPicPr>
        <p:blipFill>
          <a:blip r:embed="rId6"/>
          <a:stretch>
            <a:fillRect/>
          </a:stretch>
        </p:blipFill>
        <p:spPr>
          <a:xfrm>
            <a:off x="10542605" y="5912864"/>
            <a:ext cx="1542715" cy="870871"/>
          </a:xfrm>
          <a:prstGeom prst="rect">
            <a:avLst/>
          </a:prstGeom>
        </p:spPr>
      </p:pic>
      <p:pic>
        <p:nvPicPr>
          <p:cNvPr id="11" name="Segnaposto contenuto 7" descr="Immagine che contiene testo, mappa&#10;&#10;Descrizione generata automaticamente">
            <a:extLst>
              <a:ext uri="{FF2B5EF4-FFF2-40B4-BE49-F238E27FC236}">
                <a16:creationId xmlns:a16="http://schemas.microsoft.com/office/drawing/2014/main" id="{2401140A-BDD8-4CBD-A89C-CF197019D843}"/>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5197547" y="166941"/>
            <a:ext cx="4082134" cy="6616794"/>
          </a:xfrm>
        </p:spPr>
      </p:pic>
    </p:spTree>
    <p:extLst>
      <p:ext uri="{BB962C8B-B14F-4D97-AF65-F5344CB8AC3E}">
        <p14:creationId xmlns:p14="http://schemas.microsoft.com/office/powerpoint/2010/main" val="21040754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66DA204B-2216-4755-979D-1310CB0DD10B}"/>
              </a:ext>
            </a:extLst>
          </p:cNvPr>
          <p:cNvSpPr txBox="1"/>
          <p:nvPr/>
        </p:nvSpPr>
        <p:spPr>
          <a:xfrm>
            <a:off x="5365384" y="1137803"/>
            <a:ext cx="6989094" cy="4939814"/>
          </a:xfrm>
          <a:prstGeom prst="rect">
            <a:avLst/>
          </a:prstGeom>
          <a:noFill/>
        </p:spPr>
        <p:txBody>
          <a:bodyPr wrap="square" rtlCol="0">
            <a:spAutoFit/>
          </a:bodyPr>
          <a:lstStyle/>
          <a:p>
            <a:pPr>
              <a:lnSpc>
                <a:spcPct val="150000"/>
              </a:lnSpc>
            </a:pPr>
            <a:r>
              <a:rPr lang="it-IT"/>
              <a:t>Diagrammi:</a:t>
            </a:r>
          </a:p>
          <a:p>
            <a:pPr marL="285750" indent="-285750">
              <a:lnSpc>
                <a:spcPct val="150000"/>
              </a:lnSpc>
              <a:buFont typeface="Wingdings" panose="05000000000000000000" pitchFamily="2" charset="2"/>
              <a:buChar char="v"/>
            </a:pPr>
            <a:r>
              <a:rPr lang="it-IT" err="1"/>
              <a:t>Noise</a:t>
            </a:r>
            <a:r>
              <a:rPr lang="it-IT"/>
              <a:t> control</a:t>
            </a:r>
          </a:p>
          <a:p>
            <a:pPr marL="285750" indent="-285750">
              <a:lnSpc>
                <a:spcPct val="150000"/>
              </a:lnSpc>
              <a:buFont typeface="Wingdings" panose="05000000000000000000" pitchFamily="2" charset="2"/>
              <a:buChar char="v"/>
            </a:pPr>
            <a:r>
              <a:rPr lang="it-IT"/>
              <a:t>Tare</a:t>
            </a:r>
          </a:p>
          <a:p>
            <a:pPr marL="285750" indent="-285750">
              <a:lnSpc>
                <a:spcPct val="150000"/>
              </a:lnSpc>
              <a:buFont typeface="Wingdings" panose="05000000000000000000" pitchFamily="2" charset="2"/>
              <a:buChar char="v"/>
            </a:pPr>
            <a:r>
              <a:rPr lang="it-IT" err="1"/>
              <a:t>Firm</a:t>
            </a:r>
            <a:r>
              <a:rPr lang="it-IT"/>
              <a:t> </a:t>
            </a:r>
            <a:r>
              <a:rPr lang="it-IT" err="1"/>
              <a:t>registration</a:t>
            </a:r>
            <a:endParaRPr lang="it-IT"/>
          </a:p>
          <a:p>
            <a:pPr marL="285750" indent="-285750">
              <a:lnSpc>
                <a:spcPct val="150000"/>
              </a:lnSpc>
              <a:buFont typeface="Wingdings" panose="05000000000000000000" pitchFamily="2" charset="2"/>
              <a:buChar char="v"/>
            </a:pPr>
            <a:r>
              <a:rPr lang="it-IT"/>
              <a:t>Data </a:t>
            </a:r>
            <a:r>
              <a:rPr lang="it-IT" err="1"/>
              <a:t>change</a:t>
            </a:r>
            <a:endParaRPr lang="it-IT"/>
          </a:p>
          <a:p>
            <a:pPr marL="285750" indent="-285750">
              <a:lnSpc>
                <a:spcPct val="150000"/>
              </a:lnSpc>
              <a:buFont typeface="Wingdings" panose="05000000000000000000" pitchFamily="2" charset="2"/>
              <a:buChar char="v"/>
            </a:pPr>
            <a:r>
              <a:rPr lang="en-US"/>
              <a:t>Functional anomalies reporting / Anomalies visualization</a:t>
            </a:r>
          </a:p>
          <a:p>
            <a:pPr marL="285750" indent="-285750">
              <a:lnSpc>
                <a:spcPct val="150000"/>
              </a:lnSpc>
              <a:buFont typeface="Wingdings" panose="05000000000000000000" pitchFamily="2" charset="2"/>
              <a:buChar char="v"/>
            </a:pPr>
            <a:r>
              <a:rPr lang="en-US"/>
              <a:t>Bug reporting</a:t>
            </a:r>
          </a:p>
          <a:p>
            <a:pPr marL="285750" indent="-285750">
              <a:lnSpc>
                <a:spcPct val="150000"/>
              </a:lnSpc>
              <a:buFont typeface="Wingdings" panose="05000000000000000000" pitchFamily="2" charset="2"/>
              <a:buChar char="v"/>
            </a:pPr>
            <a:r>
              <a:rPr lang="en-US"/>
              <a:t>Data </a:t>
            </a:r>
            <a:r>
              <a:rPr lang="en-US" err="1"/>
              <a:t>analisys</a:t>
            </a:r>
            <a:endParaRPr lang="en-US"/>
          </a:p>
          <a:p>
            <a:pPr marL="285750" indent="-285750">
              <a:lnSpc>
                <a:spcPct val="150000"/>
              </a:lnSpc>
              <a:buFont typeface="Wingdings" panose="05000000000000000000" pitchFamily="2" charset="2"/>
              <a:buChar char="v"/>
            </a:pPr>
            <a:r>
              <a:rPr lang="en-US"/>
              <a:t>Data visualization</a:t>
            </a:r>
          </a:p>
          <a:p>
            <a:pPr marL="285750" indent="-285750">
              <a:lnSpc>
                <a:spcPct val="150000"/>
              </a:lnSpc>
              <a:buFont typeface="Wingdings" panose="05000000000000000000" pitchFamily="2" charset="2"/>
              <a:buChar char="v"/>
            </a:pPr>
            <a:r>
              <a:rPr lang="en-US"/>
              <a:t>Registration</a:t>
            </a:r>
          </a:p>
          <a:p>
            <a:pPr marL="285750" indent="-285750">
              <a:lnSpc>
                <a:spcPct val="150000"/>
              </a:lnSpc>
              <a:buFont typeface="Wingdings" panose="05000000000000000000" pitchFamily="2" charset="2"/>
              <a:buChar char="v"/>
            </a:pPr>
            <a:r>
              <a:rPr lang="en-US"/>
              <a:t>Personal data change</a:t>
            </a:r>
            <a:endParaRPr lang="it-IT"/>
          </a:p>
          <a:p>
            <a:pPr marL="285750" indent="-285750">
              <a:buFont typeface="Wingdings" panose="05000000000000000000" pitchFamily="2" charset="2"/>
              <a:buChar char="v"/>
            </a:pPr>
            <a:endParaRPr lang="it-IT"/>
          </a:p>
        </p:txBody>
      </p:sp>
      <p:pic>
        <p:nvPicPr>
          <p:cNvPr id="12" name="Immagine 11">
            <a:extLst>
              <a:ext uri="{FF2B5EF4-FFF2-40B4-BE49-F238E27FC236}">
                <a16:creationId xmlns:a16="http://schemas.microsoft.com/office/drawing/2014/main" id="{EC7108A7-0D5C-43A1-957A-CA1028E441CF}"/>
              </a:ext>
            </a:extLst>
          </p:cNvPr>
          <p:cNvPicPr>
            <a:picLocks noChangeAspect="1"/>
          </p:cNvPicPr>
          <p:nvPr/>
        </p:nvPicPr>
        <p:blipFill>
          <a:blip r:embed="rId6"/>
          <a:stretch>
            <a:fillRect/>
          </a:stretch>
        </p:blipFill>
        <p:spPr>
          <a:xfrm>
            <a:off x="10504936" y="5911311"/>
            <a:ext cx="1580384" cy="872424"/>
          </a:xfrm>
          <a:prstGeom prst="rect">
            <a:avLst/>
          </a:prstGeom>
        </p:spPr>
      </p:pic>
      <p:pic>
        <p:nvPicPr>
          <p:cNvPr id="13" name="Elemento grafico 12" descr="Segno di spunta">
            <a:extLst>
              <a:ext uri="{FF2B5EF4-FFF2-40B4-BE49-F238E27FC236}">
                <a16:creationId xmlns:a16="http://schemas.microsoft.com/office/drawing/2014/main" id="{E0E61157-8F41-4989-9AE1-DD82824AB8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81803" y="1556151"/>
            <a:ext cx="431571" cy="431571"/>
          </a:xfrm>
          <a:prstGeom prst="rect">
            <a:avLst/>
          </a:prstGeom>
        </p:spPr>
      </p:pic>
      <p:pic>
        <p:nvPicPr>
          <p:cNvPr id="20" name="Elemento grafico 19" descr="Segno di spunta">
            <a:extLst>
              <a:ext uri="{FF2B5EF4-FFF2-40B4-BE49-F238E27FC236}">
                <a16:creationId xmlns:a16="http://schemas.microsoft.com/office/drawing/2014/main" id="{616B8909-05F3-436E-A821-05DD0CDF7F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76497" y="1987722"/>
            <a:ext cx="431571" cy="431571"/>
          </a:xfrm>
          <a:prstGeom prst="rect">
            <a:avLst/>
          </a:prstGeom>
        </p:spPr>
      </p:pic>
      <p:sp>
        <p:nvSpPr>
          <p:cNvPr id="27" name="CasellaDiTesto 26">
            <a:extLst>
              <a:ext uri="{FF2B5EF4-FFF2-40B4-BE49-F238E27FC236}">
                <a16:creationId xmlns:a16="http://schemas.microsoft.com/office/drawing/2014/main" id="{0DE804E4-3231-4798-88B3-DC3F0724A060}"/>
              </a:ext>
            </a:extLst>
          </p:cNvPr>
          <p:cNvSpPr txBox="1"/>
          <p:nvPr/>
        </p:nvSpPr>
        <p:spPr>
          <a:xfrm>
            <a:off x="288382" y="2417198"/>
            <a:ext cx="2923814" cy="2062103"/>
          </a:xfrm>
          <a:prstGeom prst="rect">
            <a:avLst/>
          </a:prstGeom>
          <a:noFill/>
        </p:spPr>
        <p:txBody>
          <a:bodyPr wrap="none" rtlCol="0">
            <a:spAutoFit/>
          </a:bodyPr>
          <a:lstStyle/>
          <a:p>
            <a:r>
              <a:rPr lang="it-IT" sz="4800" b="1">
                <a:solidFill>
                  <a:schemeClr val="tx1">
                    <a:lumMod val="75000"/>
                    <a:lumOff val="25000"/>
                  </a:schemeClr>
                </a:solidFill>
                <a:latin typeface="+mj-lt"/>
                <a:ea typeface="Gadugi" panose="020B0502040204020203" pitchFamily="34" charset="0"/>
              </a:rPr>
              <a:t>DESIGN</a:t>
            </a:r>
          </a:p>
          <a:p>
            <a:r>
              <a:rPr lang="it-IT" sz="3200">
                <a:solidFill>
                  <a:schemeClr val="accent5"/>
                </a:solidFill>
              </a:rPr>
              <a:t>Activity Diagram</a:t>
            </a:r>
          </a:p>
          <a:p>
            <a:endParaRPr lang="it-IT" sz="4800" b="1">
              <a:solidFill>
                <a:schemeClr val="tx1">
                  <a:lumMod val="75000"/>
                  <a:lumOff val="25000"/>
                </a:schemeClr>
              </a:solidFill>
              <a:latin typeface="+mj-lt"/>
              <a:ea typeface="Gadugi" panose="020B0502040204020203" pitchFamily="34" charset="0"/>
            </a:endParaRPr>
          </a:p>
        </p:txBody>
      </p:sp>
    </p:spTree>
    <p:extLst>
      <p:ext uri="{BB962C8B-B14F-4D97-AF65-F5344CB8AC3E}">
        <p14:creationId xmlns:p14="http://schemas.microsoft.com/office/powerpoint/2010/main" val="1614115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0E69098C-DF20-4EEE-B7A8-6D8E550BCFB0}"/>
              </a:ext>
            </a:extLst>
          </p:cNvPr>
          <p:cNvSpPr>
            <a:spLocks noGrp="1"/>
          </p:cNvSpPr>
          <p:nvPr>
            <p:ph type="title"/>
          </p:nvPr>
        </p:nvSpPr>
        <p:spPr>
          <a:xfrm>
            <a:off x="8123419" y="0"/>
            <a:ext cx="3689091" cy="1960157"/>
          </a:xfrm>
        </p:spPr>
        <p:txBody>
          <a:bodyPr vert="horz" lIns="91440" tIns="45720" rIns="91440" bIns="45720" rtlCol="0" anchor="ctr">
            <a:normAutofit/>
          </a:bodyPr>
          <a:lstStyle/>
          <a:p>
            <a:r>
              <a:rPr lang="en-US" sz="4000" b="1" i="1">
                <a:effectLst>
                  <a:outerShdw blurRad="38100" dist="38100" dir="2700000" algn="tl">
                    <a:srgbClr val="000000">
                      <a:alpha val="43137"/>
                    </a:srgbClr>
                  </a:outerShdw>
                </a:effectLst>
              </a:rPr>
              <a:t>OPEN SPACE</a:t>
            </a:r>
          </a:p>
        </p:txBody>
      </p:sp>
      <p:pic>
        <p:nvPicPr>
          <p:cNvPr id="1026" name="Picture 2" descr="Stipati come sardine: gli uffici open space | Blog ufficiale di ...">
            <a:extLst>
              <a:ext uri="{FF2B5EF4-FFF2-40B4-BE49-F238E27FC236}">
                <a16:creationId xmlns:a16="http://schemas.microsoft.com/office/drawing/2014/main" id="{097106D9-81F2-4660-A7E5-69CD5024A23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5339" r="-6" b="-6"/>
          <a:stretch/>
        </p:blipFill>
        <p:spPr bwMode="auto">
          <a:xfrm>
            <a:off x="-28135"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6281397" y="1163923"/>
                </a:moveTo>
                <a:cubicBezTo>
                  <a:pt x="6281397" y="1163923"/>
                  <a:pt x="6281397" y="1163923"/>
                  <a:pt x="7148441" y="1163923"/>
                </a:cubicBezTo>
                <a:cubicBezTo>
                  <a:pt x="7202749" y="1163923"/>
                  <a:pt x="7255183" y="1193775"/>
                  <a:pt x="7281401" y="1242285"/>
                </a:cubicBezTo>
                <a:cubicBezTo>
                  <a:pt x="7281401" y="1242285"/>
                  <a:pt x="7281401" y="1242285"/>
                  <a:pt x="7715859" y="1990451"/>
                </a:cubicBezTo>
                <a:cubicBezTo>
                  <a:pt x="7743949" y="2037095"/>
                  <a:pt x="7743949" y="2096799"/>
                  <a:pt x="7715859" y="2143443"/>
                </a:cubicBezTo>
                <a:cubicBezTo>
                  <a:pt x="7715859" y="2143443"/>
                  <a:pt x="7715859" y="2143443"/>
                  <a:pt x="7281401" y="2891610"/>
                </a:cubicBezTo>
                <a:cubicBezTo>
                  <a:pt x="7255183" y="2940119"/>
                  <a:pt x="7202749" y="2969971"/>
                  <a:pt x="7148441" y="2969971"/>
                </a:cubicBezTo>
                <a:cubicBezTo>
                  <a:pt x="7148441" y="2969971"/>
                  <a:pt x="7148441" y="2969971"/>
                  <a:pt x="6281397" y="2969971"/>
                </a:cubicBezTo>
                <a:cubicBezTo>
                  <a:pt x="6225217" y="2969971"/>
                  <a:pt x="6174655" y="2940119"/>
                  <a:pt x="6146565" y="2891610"/>
                </a:cubicBezTo>
                <a:cubicBezTo>
                  <a:pt x="6146565" y="2891610"/>
                  <a:pt x="6146565" y="2891610"/>
                  <a:pt x="5713979" y="2143443"/>
                </a:cubicBezTo>
                <a:cubicBezTo>
                  <a:pt x="5685889" y="2096799"/>
                  <a:pt x="5685889" y="2037095"/>
                  <a:pt x="5713979" y="1990451"/>
                </a:cubicBezTo>
                <a:cubicBezTo>
                  <a:pt x="5713979" y="1990451"/>
                  <a:pt x="5713979" y="1990451"/>
                  <a:pt x="6146565" y="1242285"/>
                </a:cubicBezTo>
                <a:cubicBezTo>
                  <a:pt x="6174655" y="1193775"/>
                  <a:pt x="6225217" y="1163923"/>
                  <a:pt x="6281397" y="1163923"/>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4" name="Rettangolo 3">
            <a:extLst>
              <a:ext uri="{FF2B5EF4-FFF2-40B4-BE49-F238E27FC236}">
                <a16:creationId xmlns:a16="http://schemas.microsoft.com/office/drawing/2014/main" id="{19E5DC34-B8ED-4AF7-B35A-F3F158FFCEC0}"/>
              </a:ext>
            </a:extLst>
          </p:cNvPr>
          <p:cNvSpPr/>
          <p:nvPr/>
        </p:nvSpPr>
        <p:spPr>
          <a:xfrm>
            <a:off x="8109351" y="1614266"/>
            <a:ext cx="3689091" cy="4828735"/>
          </a:xfrm>
          <a:prstGeom prst="rect">
            <a:avLst/>
          </a:prstGeom>
        </p:spPr>
        <p:txBody>
          <a:bodyPr vert="horz" lIns="91440" tIns="45720" rIns="91440" bIns="45720" rtlCol="0">
            <a:normAutofit/>
          </a:bodyPr>
          <a:lstStyle/>
          <a:p>
            <a:pPr marL="285750" indent="-228600" algn="just">
              <a:lnSpc>
                <a:spcPct val="90000"/>
              </a:lnSpc>
              <a:spcAft>
                <a:spcPts val="600"/>
              </a:spcAft>
              <a:buFont typeface="Arial" panose="020B0604020202020204" pitchFamily="34" charset="0"/>
              <a:buChar char="•"/>
            </a:pPr>
            <a:endParaRPr lang="en-US" sz="800"/>
          </a:p>
          <a:p>
            <a:pPr marL="285750" indent="-228600" algn="just">
              <a:lnSpc>
                <a:spcPct val="90000"/>
              </a:lnSpc>
              <a:spcAft>
                <a:spcPts val="600"/>
              </a:spcAft>
              <a:buFont typeface="Arial" panose="020B0604020202020204" pitchFamily="34" charset="0"/>
              <a:buChar char="•"/>
            </a:pPr>
            <a:endParaRPr lang="en-US" sz="800"/>
          </a:p>
          <a:p>
            <a:pPr marL="57150" algn="just">
              <a:lnSpc>
                <a:spcPct val="90000"/>
              </a:lnSpc>
              <a:spcAft>
                <a:spcPts val="600"/>
              </a:spcAft>
            </a:pPr>
            <a:r>
              <a:rPr lang="en-US" sz="1600"/>
              <a:t>Al </a:t>
            </a:r>
            <a:r>
              <a:rPr lang="en-US" sz="1600" err="1"/>
              <a:t>giorno</a:t>
            </a:r>
            <a:r>
              <a:rPr lang="en-US" sz="1600"/>
              <a:t> </a:t>
            </a:r>
            <a:r>
              <a:rPr lang="en-US" sz="1600" err="1"/>
              <a:t>d’oggi</a:t>
            </a:r>
            <a:r>
              <a:rPr lang="en-US" sz="1600"/>
              <a:t> </a:t>
            </a:r>
            <a:r>
              <a:rPr lang="en-US" sz="1600" err="1"/>
              <a:t>gli</a:t>
            </a:r>
            <a:r>
              <a:rPr lang="en-US" sz="1600"/>
              <a:t> </a:t>
            </a:r>
            <a:r>
              <a:rPr lang="en-US" sz="1600" b="1"/>
              <a:t>Open Space </a:t>
            </a:r>
            <a:r>
              <a:rPr lang="en-US" sz="1600" err="1"/>
              <a:t>si</a:t>
            </a:r>
            <a:r>
              <a:rPr lang="en-US" sz="1600"/>
              <a:t> </a:t>
            </a:r>
            <a:r>
              <a:rPr lang="en-US" sz="1600" err="1"/>
              <a:t>affermano</a:t>
            </a:r>
            <a:r>
              <a:rPr lang="en-US" sz="1600"/>
              <a:t> </a:t>
            </a:r>
            <a:r>
              <a:rPr lang="en-US" sz="1600" err="1"/>
              <a:t>sempre</a:t>
            </a:r>
            <a:r>
              <a:rPr lang="en-US" sz="1600"/>
              <a:t> </a:t>
            </a:r>
            <a:r>
              <a:rPr lang="en-US" sz="1600" err="1"/>
              <a:t>più</a:t>
            </a:r>
            <a:r>
              <a:rPr lang="en-US" sz="1600"/>
              <a:t> come standard di </a:t>
            </a:r>
            <a:r>
              <a:rPr lang="en-US" sz="1600" err="1"/>
              <a:t>configurazione</a:t>
            </a:r>
            <a:r>
              <a:rPr lang="en-US" sz="1600"/>
              <a:t> </a:t>
            </a:r>
            <a:r>
              <a:rPr lang="en-US" sz="1600" err="1"/>
              <a:t>degli</a:t>
            </a:r>
            <a:r>
              <a:rPr lang="en-US" sz="1600"/>
              <a:t> </a:t>
            </a:r>
            <a:r>
              <a:rPr lang="en-US" sz="1600" err="1"/>
              <a:t>uffici</a:t>
            </a:r>
            <a:r>
              <a:rPr lang="en-US" sz="1600"/>
              <a:t>.</a:t>
            </a:r>
          </a:p>
          <a:p>
            <a:pPr algn="just">
              <a:lnSpc>
                <a:spcPct val="90000"/>
              </a:lnSpc>
              <a:spcAft>
                <a:spcPts val="600"/>
              </a:spcAft>
            </a:pPr>
            <a:endParaRPr lang="en-US" sz="1600"/>
          </a:p>
          <a:p>
            <a:pPr marL="57150" algn="just">
              <a:lnSpc>
                <a:spcPct val="90000"/>
              </a:lnSpc>
              <a:spcAft>
                <a:spcPts val="600"/>
              </a:spcAft>
            </a:pPr>
            <a:r>
              <a:rPr lang="en-US" sz="1600" err="1"/>
              <a:t>Gli</a:t>
            </a:r>
            <a:r>
              <a:rPr lang="en-US" sz="1600"/>
              <a:t> </a:t>
            </a:r>
            <a:r>
              <a:rPr lang="en-US" sz="1600" err="1"/>
              <a:t>spazi</a:t>
            </a:r>
            <a:r>
              <a:rPr lang="en-US" sz="1600"/>
              <a:t> </a:t>
            </a:r>
            <a:r>
              <a:rPr lang="en-US" sz="1600" err="1"/>
              <a:t>aperti</a:t>
            </a:r>
            <a:r>
              <a:rPr lang="en-US" sz="1600"/>
              <a:t> </a:t>
            </a:r>
            <a:r>
              <a:rPr lang="en-US" sz="1600" err="1"/>
              <a:t>incarnano</a:t>
            </a:r>
            <a:r>
              <a:rPr lang="en-US" sz="1600"/>
              <a:t> la </a:t>
            </a:r>
            <a:r>
              <a:rPr lang="en-US" sz="1600" err="1"/>
              <a:t>concezione</a:t>
            </a:r>
            <a:r>
              <a:rPr lang="en-US" sz="1600"/>
              <a:t> di </a:t>
            </a:r>
            <a:r>
              <a:rPr lang="en-US" sz="1600" b="1" i="1" err="1"/>
              <a:t>innovazione</a:t>
            </a:r>
            <a:r>
              <a:rPr lang="en-US" sz="1600"/>
              <a:t>, </a:t>
            </a:r>
            <a:r>
              <a:rPr lang="en-US" sz="1600" err="1"/>
              <a:t>stimolano</a:t>
            </a:r>
            <a:r>
              <a:rPr lang="en-US" sz="1600"/>
              <a:t> la </a:t>
            </a:r>
            <a:r>
              <a:rPr lang="en-US" sz="1600" b="1" i="1" err="1"/>
              <a:t>collaborazione</a:t>
            </a:r>
            <a:r>
              <a:rPr lang="en-US" sz="1600"/>
              <a:t> e </a:t>
            </a:r>
            <a:r>
              <a:rPr lang="en-US" sz="1600" err="1"/>
              <a:t>sono</a:t>
            </a:r>
            <a:r>
              <a:rPr lang="en-US" sz="1600"/>
              <a:t> un </a:t>
            </a:r>
            <a:r>
              <a:rPr lang="en-US" sz="1600" err="1"/>
              <a:t>marchio</a:t>
            </a:r>
            <a:r>
              <a:rPr lang="en-US" sz="1600"/>
              <a:t> </a:t>
            </a:r>
            <a:r>
              <a:rPr lang="en-US" sz="1600" err="1"/>
              <a:t>irrinunciabile</a:t>
            </a:r>
            <a:r>
              <a:rPr lang="en-US" sz="1600"/>
              <a:t> per </a:t>
            </a:r>
            <a:r>
              <a:rPr lang="en-US" sz="1600" err="1"/>
              <a:t>comunicare</a:t>
            </a:r>
            <a:r>
              <a:rPr lang="en-US" sz="1600"/>
              <a:t> </a:t>
            </a:r>
            <a:r>
              <a:rPr lang="en-US" sz="1600" err="1"/>
              <a:t>i</a:t>
            </a:r>
            <a:r>
              <a:rPr lang="en-US" sz="1600"/>
              <a:t> </a:t>
            </a:r>
            <a:r>
              <a:rPr lang="en-US" sz="1600" b="1" i="1" err="1"/>
              <a:t>valori</a:t>
            </a:r>
            <a:r>
              <a:rPr lang="en-US" sz="1600" b="1" i="1"/>
              <a:t> </a:t>
            </a:r>
            <a:r>
              <a:rPr lang="en-US" sz="1600" b="1" i="1" err="1"/>
              <a:t>dell’azienda</a:t>
            </a:r>
            <a:r>
              <a:rPr lang="en-US" sz="1600" b="1" i="1"/>
              <a:t> </a:t>
            </a:r>
            <a:r>
              <a:rPr lang="en-US" sz="1600"/>
              <a:t>a </a:t>
            </a:r>
            <a:r>
              <a:rPr lang="en-US" sz="1600" err="1"/>
              <a:t>talenti</a:t>
            </a:r>
            <a:r>
              <a:rPr lang="en-US" sz="1600"/>
              <a:t> ed </a:t>
            </a:r>
            <a:r>
              <a:rPr lang="en-US" sz="1600" err="1"/>
              <a:t>investitori</a:t>
            </a:r>
            <a:r>
              <a:rPr lang="en-US" sz="1600"/>
              <a:t>.</a:t>
            </a:r>
          </a:p>
          <a:p>
            <a:pPr marL="285750" indent="-228600" algn="just">
              <a:lnSpc>
                <a:spcPct val="90000"/>
              </a:lnSpc>
              <a:spcAft>
                <a:spcPts val="600"/>
              </a:spcAft>
              <a:buFont typeface="Arial" panose="020B0604020202020204" pitchFamily="34" charset="0"/>
              <a:buChar char="•"/>
            </a:pPr>
            <a:endParaRPr lang="en-US" sz="1600"/>
          </a:p>
          <a:p>
            <a:pPr marL="57150" algn="just">
              <a:lnSpc>
                <a:spcPct val="90000"/>
              </a:lnSpc>
              <a:spcAft>
                <a:spcPts val="600"/>
              </a:spcAft>
            </a:pPr>
            <a:r>
              <a:rPr lang="en-US" sz="1600" err="1"/>
              <a:t>Allo</a:t>
            </a:r>
            <a:r>
              <a:rPr lang="en-US" sz="1600"/>
              <a:t> </a:t>
            </a:r>
            <a:r>
              <a:rPr lang="en-US" sz="1600" err="1"/>
              <a:t>stesso</a:t>
            </a:r>
            <a:r>
              <a:rPr lang="en-US" sz="1600"/>
              <a:t> tempo </a:t>
            </a:r>
            <a:r>
              <a:rPr lang="en-US" sz="1600" err="1"/>
              <a:t>l’Open</a:t>
            </a:r>
            <a:r>
              <a:rPr lang="en-US" sz="1600"/>
              <a:t> Space </a:t>
            </a:r>
            <a:r>
              <a:rPr lang="en-US" sz="1600" err="1"/>
              <a:t>permette</a:t>
            </a:r>
            <a:r>
              <a:rPr lang="en-US" sz="1600"/>
              <a:t> di </a:t>
            </a:r>
            <a:r>
              <a:rPr lang="en-US" sz="1600" b="1" i="1" err="1"/>
              <a:t>risparmiare</a:t>
            </a:r>
            <a:r>
              <a:rPr lang="en-US" sz="1600" b="1" i="1"/>
              <a:t> sui </a:t>
            </a:r>
            <a:r>
              <a:rPr lang="en-US" sz="1600" b="1" i="1" err="1"/>
              <a:t>costi</a:t>
            </a:r>
            <a:r>
              <a:rPr lang="en-US" sz="1600" b="1" i="1"/>
              <a:t> </a:t>
            </a:r>
            <a:r>
              <a:rPr lang="en-US" sz="1600" err="1"/>
              <a:t>dei</a:t>
            </a:r>
            <a:r>
              <a:rPr lang="en-US" sz="1600"/>
              <a:t> </a:t>
            </a:r>
            <a:r>
              <a:rPr lang="en-US" sz="1600" err="1"/>
              <a:t>materiali</a:t>
            </a:r>
            <a:r>
              <a:rPr lang="en-US" sz="1600"/>
              <a:t> e di </a:t>
            </a:r>
            <a:r>
              <a:rPr lang="en-US" sz="1600" b="1" i="1" err="1"/>
              <a:t>ridurre</a:t>
            </a:r>
            <a:r>
              <a:rPr lang="en-US" sz="1600" b="1" i="1"/>
              <a:t> lo </a:t>
            </a:r>
            <a:r>
              <a:rPr lang="en-US" sz="1600" b="1" i="1" err="1"/>
              <a:t>spazio</a:t>
            </a:r>
            <a:r>
              <a:rPr lang="en-US" sz="1600" b="1" i="1"/>
              <a:t> </a:t>
            </a:r>
            <a:r>
              <a:rPr lang="en-US" sz="1600" err="1"/>
              <a:t>necessario</a:t>
            </a:r>
            <a:r>
              <a:rPr lang="en-US" sz="1600"/>
              <a:t> al </a:t>
            </a:r>
            <a:r>
              <a:rPr lang="en-US" sz="1600" err="1"/>
              <a:t>lavoratore</a:t>
            </a:r>
            <a:r>
              <a:rPr lang="en-US" sz="1600"/>
              <a:t> per </a:t>
            </a:r>
            <a:r>
              <a:rPr lang="en-US" sz="1600" err="1"/>
              <a:t>eseguire</a:t>
            </a:r>
            <a:r>
              <a:rPr lang="en-US" sz="1600"/>
              <a:t> </a:t>
            </a:r>
            <a:r>
              <a:rPr lang="en-US" sz="1600" err="1"/>
              <a:t>i</a:t>
            </a:r>
            <a:r>
              <a:rPr lang="en-US" sz="1600"/>
              <a:t> </a:t>
            </a:r>
            <a:r>
              <a:rPr lang="en-US" sz="1600" err="1"/>
              <a:t>compiti</a:t>
            </a:r>
            <a:r>
              <a:rPr lang="en-US" sz="1600"/>
              <a:t>.</a:t>
            </a:r>
          </a:p>
          <a:p>
            <a:pPr marL="285750" indent="-228600" algn="just">
              <a:lnSpc>
                <a:spcPct val="90000"/>
              </a:lnSpc>
              <a:spcAft>
                <a:spcPts val="600"/>
              </a:spcAft>
              <a:buFont typeface="Arial" panose="020B0604020202020204" pitchFamily="34" charset="0"/>
              <a:buChar char="•"/>
            </a:pPr>
            <a:endParaRPr lang="en-US" sz="1600"/>
          </a:p>
          <a:p>
            <a:pPr marL="285750" indent="-228600" algn="just">
              <a:lnSpc>
                <a:spcPct val="90000"/>
              </a:lnSpc>
              <a:spcAft>
                <a:spcPts val="600"/>
              </a:spcAft>
              <a:buFont typeface="Arial" panose="020B0604020202020204" pitchFamily="34" charset="0"/>
              <a:buChar char="•"/>
            </a:pPr>
            <a:endParaRPr lang="en-US" sz="800"/>
          </a:p>
        </p:txBody>
      </p:sp>
      <p:pic>
        <p:nvPicPr>
          <p:cNvPr id="8" name="Picture 8" descr="Pollice, giu, silhouette Libero Icona di Font Awesome Icons">
            <a:extLst>
              <a:ext uri="{FF2B5EF4-FFF2-40B4-BE49-F238E27FC236}">
                <a16:creationId xmlns:a16="http://schemas.microsoft.com/office/drawing/2014/main" id="{AE14F85A-7CD9-4E76-8639-08426FF3D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092170" y="3397348"/>
            <a:ext cx="813370" cy="813370"/>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8">
            <a:extLst>
              <a:ext uri="{FF2B5EF4-FFF2-40B4-BE49-F238E27FC236}">
                <a16:creationId xmlns:a16="http://schemas.microsoft.com/office/drawing/2014/main" id="{33D662CF-00B2-41E7-8F60-937783AA13CA}"/>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10" name="Picture 2" descr="Politecnico di Torino">
            <a:extLst>
              <a:ext uri="{FF2B5EF4-FFF2-40B4-BE49-F238E27FC236}">
                <a16:creationId xmlns:a16="http://schemas.microsoft.com/office/drawing/2014/main" id="{8B93F53E-0B78-4574-800E-86ECFB04DA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725" y="6271334"/>
            <a:ext cx="13716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3900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3990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2" name="Immagine 11">
            <a:extLst>
              <a:ext uri="{FF2B5EF4-FFF2-40B4-BE49-F238E27FC236}">
                <a16:creationId xmlns:a16="http://schemas.microsoft.com/office/drawing/2014/main" id="{EC7108A7-0D5C-43A1-957A-CA1028E441CF}"/>
              </a:ext>
            </a:extLst>
          </p:cNvPr>
          <p:cNvPicPr>
            <a:picLocks noChangeAspect="1"/>
          </p:cNvPicPr>
          <p:nvPr/>
        </p:nvPicPr>
        <p:blipFill>
          <a:blip r:embed="rId6"/>
          <a:stretch>
            <a:fillRect/>
          </a:stretch>
        </p:blipFill>
        <p:spPr>
          <a:xfrm>
            <a:off x="10504936" y="5911311"/>
            <a:ext cx="1580384" cy="872424"/>
          </a:xfrm>
          <a:prstGeom prst="rect">
            <a:avLst/>
          </a:prstGeom>
        </p:spPr>
      </p:pic>
      <p:pic>
        <p:nvPicPr>
          <p:cNvPr id="11" name="Immagine 10" descr="Immagine che contiene screenshot&#10;&#10;Descrizione generata automaticamente">
            <a:extLst>
              <a:ext uri="{FF2B5EF4-FFF2-40B4-BE49-F238E27FC236}">
                <a16:creationId xmlns:a16="http://schemas.microsoft.com/office/drawing/2014/main" id="{564C3A18-36AC-4A88-8245-9583869D46B0}"/>
              </a:ext>
            </a:extLst>
          </p:cNvPr>
          <p:cNvPicPr/>
          <p:nvPr/>
        </p:nvPicPr>
        <p:blipFill>
          <a:blip r:embed="rId7">
            <a:extLst>
              <a:ext uri="{28A0092B-C50C-407E-A947-70E740481C1C}">
                <a14:useLocalDpi xmlns:a14="http://schemas.microsoft.com/office/drawing/2010/main" val="0"/>
              </a:ext>
            </a:extLst>
          </a:blip>
          <a:stretch>
            <a:fillRect/>
          </a:stretch>
        </p:blipFill>
        <p:spPr>
          <a:xfrm>
            <a:off x="3903169" y="1615440"/>
            <a:ext cx="8014007" cy="3792537"/>
          </a:xfrm>
          <a:prstGeom prst="rect">
            <a:avLst/>
          </a:prstGeom>
        </p:spPr>
      </p:pic>
      <p:sp>
        <p:nvSpPr>
          <p:cNvPr id="16" name="CasellaDiTesto 15">
            <a:extLst>
              <a:ext uri="{FF2B5EF4-FFF2-40B4-BE49-F238E27FC236}">
                <a16:creationId xmlns:a16="http://schemas.microsoft.com/office/drawing/2014/main" id="{2037980E-2E11-45EC-AC04-C67464AA3A64}"/>
              </a:ext>
            </a:extLst>
          </p:cNvPr>
          <p:cNvSpPr txBox="1"/>
          <p:nvPr/>
        </p:nvSpPr>
        <p:spPr>
          <a:xfrm>
            <a:off x="288382" y="2417198"/>
            <a:ext cx="2923814" cy="2554545"/>
          </a:xfrm>
          <a:prstGeom prst="rect">
            <a:avLst/>
          </a:prstGeom>
          <a:noFill/>
        </p:spPr>
        <p:txBody>
          <a:bodyPr wrap="none" rtlCol="0">
            <a:spAutoFit/>
          </a:bodyPr>
          <a:lstStyle/>
          <a:p>
            <a:r>
              <a:rPr lang="it-IT" sz="4800" b="1">
                <a:solidFill>
                  <a:schemeClr val="tx1">
                    <a:lumMod val="75000"/>
                    <a:lumOff val="25000"/>
                  </a:schemeClr>
                </a:solidFill>
                <a:latin typeface="+mj-lt"/>
                <a:ea typeface="Gadugi" panose="020B0502040204020203" pitchFamily="34" charset="0"/>
              </a:rPr>
              <a:t>DESIGN</a:t>
            </a:r>
          </a:p>
          <a:p>
            <a:r>
              <a:rPr lang="it-IT" sz="3200">
                <a:solidFill>
                  <a:schemeClr val="accent5"/>
                </a:solidFill>
              </a:rPr>
              <a:t>Activity Diagram</a:t>
            </a:r>
          </a:p>
          <a:p>
            <a:r>
              <a:rPr lang="it-IT" sz="3200">
                <a:solidFill>
                  <a:srgbClr val="C00000"/>
                </a:solidFill>
              </a:rPr>
              <a:t>NOISE CONTROL</a:t>
            </a:r>
          </a:p>
          <a:p>
            <a:endParaRPr lang="it-IT" sz="4800" b="1">
              <a:solidFill>
                <a:schemeClr val="tx1">
                  <a:lumMod val="75000"/>
                  <a:lumOff val="25000"/>
                </a:schemeClr>
              </a:solidFill>
              <a:latin typeface="+mj-lt"/>
              <a:ea typeface="Gadugi" panose="020B0502040204020203" pitchFamily="34" charset="0"/>
            </a:endParaRPr>
          </a:p>
        </p:txBody>
      </p:sp>
    </p:spTree>
    <p:extLst>
      <p:ext uri="{BB962C8B-B14F-4D97-AF65-F5344CB8AC3E}">
        <p14:creationId xmlns:p14="http://schemas.microsoft.com/office/powerpoint/2010/main" val="9725871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2" name="Immagine 11">
            <a:extLst>
              <a:ext uri="{FF2B5EF4-FFF2-40B4-BE49-F238E27FC236}">
                <a16:creationId xmlns:a16="http://schemas.microsoft.com/office/drawing/2014/main" id="{EC7108A7-0D5C-43A1-957A-CA1028E441CF}"/>
              </a:ext>
            </a:extLst>
          </p:cNvPr>
          <p:cNvPicPr>
            <a:picLocks noChangeAspect="1"/>
          </p:cNvPicPr>
          <p:nvPr/>
        </p:nvPicPr>
        <p:blipFill>
          <a:blip r:embed="rId6"/>
          <a:stretch>
            <a:fillRect/>
          </a:stretch>
        </p:blipFill>
        <p:spPr>
          <a:xfrm>
            <a:off x="10504936" y="5911311"/>
            <a:ext cx="1580384" cy="872424"/>
          </a:xfrm>
          <a:prstGeom prst="rect">
            <a:avLst/>
          </a:prstGeom>
        </p:spPr>
      </p:pic>
      <p:pic>
        <p:nvPicPr>
          <p:cNvPr id="13" name="Immagine 12" descr="Immagine che contiene screenshot&#10;&#10;Descrizione generata automaticamente">
            <a:extLst>
              <a:ext uri="{FF2B5EF4-FFF2-40B4-BE49-F238E27FC236}">
                <a16:creationId xmlns:a16="http://schemas.microsoft.com/office/drawing/2014/main" id="{76DBD597-25F7-4D62-8A90-9A6E62C99333}"/>
              </a:ext>
            </a:extLst>
          </p:cNvPr>
          <p:cNvPicPr/>
          <p:nvPr/>
        </p:nvPicPr>
        <p:blipFill>
          <a:blip r:embed="rId7">
            <a:extLst>
              <a:ext uri="{28A0092B-C50C-407E-A947-70E740481C1C}">
                <a14:useLocalDpi xmlns:a14="http://schemas.microsoft.com/office/drawing/2010/main" val="0"/>
              </a:ext>
            </a:extLst>
          </a:blip>
          <a:stretch>
            <a:fillRect/>
          </a:stretch>
        </p:blipFill>
        <p:spPr>
          <a:xfrm>
            <a:off x="3858894" y="1690804"/>
            <a:ext cx="7957185" cy="3833812"/>
          </a:xfrm>
          <a:prstGeom prst="rect">
            <a:avLst/>
          </a:prstGeom>
        </p:spPr>
      </p:pic>
      <p:sp>
        <p:nvSpPr>
          <p:cNvPr id="14" name="CasellaDiTesto 13">
            <a:extLst>
              <a:ext uri="{FF2B5EF4-FFF2-40B4-BE49-F238E27FC236}">
                <a16:creationId xmlns:a16="http://schemas.microsoft.com/office/drawing/2014/main" id="{03323F7C-D59E-41E4-8490-FEB20F380ABD}"/>
              </a:ext>
            </a:extLst>
          </p:cNvPr>
          <p:cNvSpPr txBox="1"/>
          <p:nvPr/>
        </p:nvSpPr>
        <p:spPr>
          <a:xfrm>
            <a:off x="288382" y="2417198"/>
            <a:ext cx="2923814" cy="2554545"/>
          </a:xfrm>
          <a:prstGeom prst="rect">
            <a:avLst/>
          </a:prstGeom>
          <a:noFill/>
        </p:spPr>
        <p:txBody>
          <a:bodyPr wrap="none" rtlCol="0">
            <a:spAutoFit/>
          </a:bodyPr>
          <a:lstStyle/>
          <a:p>
            <a:r>
              <a:rPr lang="it-IT" sz="4800" b="1">
                <a:solidFill>
                  <a:schemeClr val="tx1">
                    <a:lumMod val="75000"/>
                    <a:lumOff val="25000"/>
                  </a:schemeClr>
                </a:solidFill>
                <a:latin typeface="+mj-lt"/>
                <a:ea typeface="Gadugi" panose="020B0502040204020203" pitchFamily="34" charset="0"/>
              </a:rPr>
              <a:t>DESIGN</a:t>
            </a:r>
          </a:p>
          <a:p>
            <a:r>
              <a:rPr lang="it-IT" sz="3200">
                <a:solidFill>
                  <a:schemeClr val="accent5"/>
                </a:solidFill>
              </a:rPr>
              <a:t>Activity Diagram</a:t>
            </a:r>
          </a:p>
          <a:p>
            <a:r>
              <a:rPr lang="it-IT" sz="3200">
                <a:solidFill>
                  <a:srgbClr val="C00000"/>
                </a:solidFill>
              </a:rPr>
              <a:t>TARE</a:t>
            </a:r>
          </a:p>
          <a:p>
            <a:endParaRPr lang="it-IT" sz="4800" b="1">
              <a:solidFill>
                <a:schemeClr val="tx1">
                  <a:lumMod val="75000"/>
                  <a:lumOff val="25000"/>
                </a:schemeClr>
              </a:solidFill>
              <a:latin typeface="+mj-lt"/>
              <a:ea typeface="Gadugi" panose="020B0502040204020203" pitchFamily="34" charset="0"/>
            </a:endParaRPr>
          </a:p>
        </p:txBody>
      </p:sp>
    </p:spTree>
    <p:extLst>
      <p:ext uri="{BB962C8B-B14F-4D97-AF65-F5344CB8AC3E}">
        <p14:creationId xmlns:p14="http://schemas.microsoft.com/office/powerpoint/2010/main" val="28063201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2" name="Immagine 11">
            <a:extLst>
              <a:ext uri="{FF2B5EF4-FFF2-40B4-BE49-F238E27FC236}">
                <a16:creationId xmlns:a16="http://schemas.microsoft.com/office/drawing/2014/main" id="{EC7108A7-0D5C-43A1-957A-CA1028E441CF}"/>
              </a:ext>
            </a:extLst>
          </p:cNvPr>
          <p:cNvPicPr>
            <a:picLocks noChangeAspect="1"/>
          </p:cNvPicPr>
          <p:nvPr/>
        </p:nvPicPr>
        <p:blipFill>
          <a:blip r:embed="rId6"/>
          <a:stretch>
            <a:fillRect/>
          </a:stretch>
        </p:blipFill>
        <p:spPr>
          <a:xfrm>
            <a:off x="10504936" y="5911311"/>
            <a:ext cx="1580384" cy="872424"/>
          </a:xfrm>
          <a:prstGeom prst="rect">
            <a:avLst/>
          </a:prstGeom>
        </p:spPr>
      </p:pic>
      <p:pic>
        <p:nvPicPr>
          <p:cNvPr id="1027" name="Immagine 1751370895" descr="Immagine che contiene screenshot, orologio&#10;&#10;Descrizione generata automaticamente">
            <a:extLst>
              <a:ext uri="{FF2B5EF4-FFF2-40B4-BE49-F238E27FC236}">
                <a16:creationId xmlns:a16="http://schemas.microsoft.com/office/drawing/2014/main" id="{4E2F05D3-5818-499F-B8DF-FCD79F9B91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9886" y="627988"/>
            <a:ext cx="4638611" cy="17446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Immagine 1751370896" descr="Immagine che contiene screenshot&#10;&#10;Descrizione generata automaticamente">
            <a:extLst>
              <a:ext uri="{FF2B5EF4-FFF2-40B4-BE49-F238E27FC236}">
                <a16:creationId xmlns:a16="http://schemas.microsoft.com/office/drawing/2014/main" id="{C3025880-B70B-4443-87C9-1F1147DD50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89886" y="2391834"/>
            <a:ext cx="6115050" cy="1841500"/>
          </a:xfrm>
          <a:prstGeom prst="rect">
            <a:avLst/>
          </a:prstGeom>
          <a:noFill/>
          <a:extLst>
            <a:ext uri="{909E8E84-426E-40DD-AFC4-6F175D3DCCD1}">
              <a14:hiddenFill xmlns:a14="http://schemas.microsoft.com/office/drawing/2010/main">
                <a:solidFill>
                  <a:srgbClr val="FFFFFF"/>
                </a:solidFill>
              </a14:hiddenFill>
            </a:ext>
          </a:extLst>
        </p:spPr>
      </p:pic>
      <p:pic>
        <p:nvPicPr>
          <p:cNvPr id="1025" name="Immagine 1751370899" descr="Immagine che contiene screenshot&#10;&#10;Descrizione generata automaticamente">
            <a:extLst>
              <a:ext uri="{FF2B5EF4-FFF2-40B4-BE49-F238E27FC236}">
                <a16:creationId xmlns:a16="http://schemas.microsoft.com/office/drawing/2014/main" id="{83754A4E-59AE-41D6-A89B-B1D91045BB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89886" y="4267703"/>
            <a:ext cx="6115050" cy="16891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B5E5AC8C-C856-4B06-B63B-CFDD7A112DD2}"/>
              </a:ext>
            </a:extLst>
          </p:cNvPr>
          <p:cNvSpPr>
            <a:spLocks noChangeArrowheads="1"/>
          </p:cNvSpPr>
          <p:nvPr/>
        </p:nvSpPr>
        <p:spPr bwMode="auto">
          <a:xfrm>
            <a:off x="4178805" y="-30533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4" name="Rectangle 5">
            <a:extLst>
              <a:ext uri="{FF2B5EF4-FFF2-40B4-BE49-F238E27FC236}">
                <a16:creationId xmlns:a16="http://schemas.microsoft.com/office/drawing/2014/main" id="{3B04F4A1-ACE5-4D9F-A28C-FFD764951B88}"/>
              </a:ext>
            </a:extLst>
          </p:cNvPr>
          <p:cNvSpPr>
            <a:spLocks noChangeArrowheads="1"/>
          </p:cNvSpPr>
          <p:nvPr/>
        </p:nvSpPr>
        <p:spPr bwMode="auto">
          <a:xfrm>
            <a:off x="4178805" y="2310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5" name="Rectangle 6">
            <a:extLst>
              <a:ext uri="{FF2B5EF4-FFF2-40B4-BE49-F238E27FC236}">
                <a16:creationId xmlns:a16="http://schemas.microsoft.com/office/drawing/2014/main" id="{4DFFB50A-95EF-41BF-83CB-80634F84CBAB}"/>
              </a:ext>
            </a:extLst>
          </p:cNvPr>
          <p:cNvSpPr>
            <a:spLocks noChangeArrowheads="1"/>
          </p:cNvSpPr>
          <p:nvPr/>
        </p:nvSpPr>
        <p:spPr bwMode="auto">
          <a:xfrm>
            <a:off x="4178805" y="46095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6" name="Rectangle 7">
            <a:extLst>
              <a:ext uri="{FF2B5EF4-FFF2-40B4-BE49-F238E27FC236}">
                <a16:creationId xmlns:a16="http://schemas.microsoft.com/office/drawing/2014/main" id="{2C560DB0-A6D8-4ED9-BA61-DD65DE126065}"/>
              </a:ext>
            </a:extLst>
          </p:cNvPr>
          <p:cNvSpPr>
            <a:spLocks noChangeArrowheads="1"/>
          </p:cNvSpPr>
          <p:nvPr/>
        </p:nvSpPr>
        <p:spPr bwMode="auto">
          <a:xfrm>
            <a:off x="4178805" y="6755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6" name="CasellaDiTesto 15">
            <a:extLst>
              <a:ext uri="{FF2B5EF4-FFF2-40B4-BE49-F238E27FC236}">
                <a16:creationId xmlns:a16="http://schemas.microsoft.com/office/drawing/2014/main" id="{D46B262B-E70F-4D94-9632-0A96B9D7A49B}"/>
              </a:ext>
            </a:extLst>
          </p:cNvPr>
          <p:cNvSpPr txBox="1"/>
          <p:nvPr/>
        </p:nvSpPr>
        <p:spPr>
          <a:xfrm>
            <a:off x="288382" y="2417198"/>
            <a:ext cx="3583417" cy="2554545"/>
          </a:xfrm>
          <a:prstGeom prst="rect">
            <a:avLst/>
          </a:prstGeom>
          <a:noFill/>
        </p:spPr>
        <p:txBody>
          <a:bodyPr wrap="none" rtlCol="0">
            <a:spAutoFit/>
          </a:bodyPr>
          <a:lstStyle/>
          <a:p>
            <a:r>
              <a:rPr lang="it-IT" sz="4800" b="1">
                <a:solidFill>
                  <a:schemeClr val="tx1">
                    <a:lumMod val="75000"/>
                    <a:lumOff val="25000"/>
                  </a:schemeClr>
                </a:solidFill>
                <a:latin typeface="+mj-lt"/>
                <a:ea typeface="Gadugi" panose="020B0502040204020203" pitchFamily="34" charset="0"/>
              </a:rPr>
              <a:t>DESIGN</a:t>
            </a:r>
          </a:p>
          <a:p>
            <a:r>
              <a:rPr lang="it-IT" sz="3200">
                <a:solidFill>
                  <a:schemeClr val="accent5"/>
                </a:solidFill>
              </a:rPr>
              <a:t>Activity Diagram</a:t>
            </a:r>
          </a:p>
          <a:p>
            <a:pPr algn="just"/>
            <a:r>
              <a:rPr lang="it-IT" sz="3200">
                <a:solidFill>
                  <a:srgbClr val="C00000"/>
                </a:solidFill>
              </a:rPr>
              <a:t>FIRM REGISTRATION</a:t>
            </a:r>
          </a:p>
          <a:p>
            <a:endParaRPr lang="it-IT" sz="4800" b="1">
              <a:solidFill>
                <a:schemeClr val="tx1">
                  <a:lumMod val="75000"/>
                  <a:lumOff val="25000"/>
                </a:schemeClr>
              </a:solidFill>
              <a:latin typeface="+mj-lt"/>
              <a:ea typeface="Gadugi" panose="020B0502040204020203" pitchFamily="34" charset="0"/>
            </a:endParaRPr>
          </a:p>
        </p:txBody>
      </p:sp>
      <p:pic>
        <p:nvPicPr>
          <p:cNvPr id="14" name="Elemento grafico 13" descr="Segno di spunta">
            <a:extLst>
              <a:ext uri="{FF2B5EF4-FFF2-40B4-BE49-F238E27FC236}">
                <a16:creationId xmlns:a16="http://schemas.microsoft.com/office/drawing/2014/main" id="{FF802057-6D09-489C-8456-6CCC9CB8C8A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90268" y="333375"/>
            <a:ext cx="1517374" cy="1517374"/>
          </a:xfrm>
          <a:prstGeom prst="rect">
            <a:avLst/>
          </a:prstGeom>
        </p:spPr>
      </p:pic>
    </p:spTree>
    <p:extLst>
      <p:ext uri="{BB962C8B-B14F-4D97-AF65-F5344CB8AC3E}">
        <p14:creationId xmlns:p14="http://schemas.microsoft.com/office/powerpoint/2010/main" val="33273132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2" name="Immagine 11">
            <a:extLst>
              <a:ext uri="{FF2B5EF4-FFF2-40B4-BE49-F238E27FC236}">
                <a16:creationId xmlns:a16="http://schemas.microsoft.com/office/drawing/2014/main" id="{EC7108A7-0D5C-43A1-957A-CA1028E441CF}"/>
              </a:ext>
            </a:extLst>
          </p:cNvPr>
          <p:cNvPicPr>
            <a:picLocks noChangeAspect="1"/>
          </p:cNvPicPr>
          <p:nvPr/>
        </p:nvPicPr>
        <p:blipFill>
          <a:blip r:embed="rId6"/>
          <a:stretch>
            <a:fillRect/>
          </a:stretch>
        </p:blipFill>
        <p:spPr>
          <a:xfrm>
            <a:off x="10504936" y="5911311"/>
            <a:ext cx="1580384" cy="872424"/>
          </a:xfrm>
          <a:prstGeom prst="rect">
            <a:avLst/>
          </a:prstGeom>
        </p:spPr>
      </p:pic>
      <p:sp>
        <p:nvSpPr>
          <p:cNvPr id="3" name="Rectangle 4">
            <a:extLst>
              <a:ext uri="{FF2B5EF4-FFF2-40B4-BE49-F238E27FC236}">
                <a16:creationId xmlns:a16="http://schemas.microsoft.com/office/drawing/2014/main" id="{B5E5AC8C-C856-4B06-B63B-CFDD7A112DD2}"/>
              </a:ext>
            </a:extLst>
          </p:cNvPr>
          <p:cNvSpPr>
            <a:spLocks noChangeArrowheads="1"/>
          </p:cNvSpPr>
          <p:nvPr/>
        </p:nvSpPr>
        <p:spPr bwMode="auto">
          <a:xfrm>
            <a:off x="4178805" y="-30533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4" name="Rectangle 5">
            <a:extLst>
              <a:ext uri="{FF2B5EF4-FFF2-40B4-BE49-F238E27FC236}">
                <a16:creationId xmlns:a16="http://schemas.microsoft.com/office/drawing/2014/main" id="{3B04F4A1-ACE5-4D9F-A28C-FFD764951B88}"/>
              </a:ext>
            </a:extLst>
          </p:cNvPr>
          <p:cNvSpPr>
            <a:spLocks noChangeArrowheads="1"/>
          </p:cNvSpPr>
          <p:nvPr/>
        </p:nvSpPr>
        <p:spPr bwMode="auto">
          <a:xfrm>
            <a:off x="4178805" y="2310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5" name="Rectangle 6">
            <a:extLst>
              <a:ext uri="{FF2B5EF4-FFF2-40B4-BE49-F238E27FC236}">
                <a16:creationId xmlns:a16="http://schemas.microsoft.com/office/drawing/2014/main" id="{4DFFB50A-95EF-41BF-83CB-80634F84CBAB}"/>
              </a:ext>
            </a:extLst>
          </p:cNvPr>
          <p:cNvSpPr>
            <a:spLocks noChangeArrowheads="1"/>
          </p:cNvSpPr>
          <p:nvPr/>
        </p:nvSpPr>
        <p:spPr bwMode="auto">
          <a:xfrm>
            <a:off x="4178805" y="46095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6" name="Rectangle 7">
            <a:extLst>
              <a:ext uri="{FF2B5EF4-FFF2-40B4-BE49-F238E27FC236}">
                <a16:creationId xmlns:a16="http://schemas.microsoft.com/office/drawing/2014/main" id="{2C560DB0-A6D8-4ED9-BA61-DD65DE126065}"/>
              </a:ext>
            </a:extLst>
          </p:cNvPr>
          <p:cNvSpPr>
            <a:spLocks noChangeArrowheads="1"/>
          </p:cNvSpPr>
          <p:nvPr/>
        </p:nvSpPr>
        <p:spPr bwMode="auto">
          <a:xfrm>
            <a:off x="4178805" y="6755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15" name="Immagine 14" descr="Immagine che contiene screenshot&#10;&#10;Descrizione generata automaticamente">
            <a:extLst>
              <a:ext uri="{FF2B5EF4-FFF2-40B4-BE49-F238E27FC236}">
                <a16:creationId xmlns:a16="http://schemas.microsoft.com/office/drawing/2014/main" id="{31A24F67-DD19-4EA7-B064-C9BC79A68241}"/>
              </a:ext>
            </a:extLst>
          </p:cNvPr>
          <p:cNvPicPr/>
          <p:nvPr/>
        </p:nvPicPr>
        <p:blipFill>
          <a:blip r:embed="rId7">
            <a:extLst>
              <a:ext uri="{28A0092B-C50C-407E-A947-70E740481C1C}">
                <a14:useLocalDpi xmlns:a14="http://schemas.microsoft.com/office/drawing/2010/main" val="0"/>
              </a:ext>
            </a:extLst>
          </a:blip>
          <a:stretch>
            <a:fillRect/>
          </a:stretch>
        </p:blipFill>
        <p:spPr>
          <a:xfrm>
            <a:off x="4265964" y="793766"/>
            <a:ext cx="7460405" cy="4913048"/>
          </a:xfrm>
          <a:prstGeom prst="rect">
            <a:avLst/>
          </a:prstGeom>
        </p:spPr>
      </p:pic>
      <p:sp>
        <p:nvSpPr>
          <p:cNvPr id="16" name="CasellaDiTesto 15">
            <a:extLst>
              <a:ext uri="{FF2B5EF4-FFF2-40B4-BE49-F238E27FC236}">
                <a16:creationId xmlns:a16="http://schemas.microsoft.com/office/drawing/2014/main" id="{5E469413-91E9-40D7-B8D4-F6DAC40FFC63}"/>
              </a:ext>
            </a:extLst>
          </p:cNvPr>
          <p:cNvSpPr txBox="1"/>
          <p:nvPr/>
        </p:nvSpPr>
        <p:spPr>
          <a:xfrm>
            <a:off x="288382" y="2417198"/>
            <a:ext cx="2923814" cy="2554545"/>
          </a:xfrm>
          <a:prstGeom prst="rect">
            <a:avLst/>
          </a:prstGeom>
          <a:noFill/>
        </p:spPr>
        <p:txBody>
          <a:bodyPr wrap="none" rtlCol="0">
            <a:spAutoFit/>
          </a:bodyPr>
          <a:lstStyle/>
          <a:p>
            <a:r>
              <a:rPr lang="it-IT" sz="4800" b="1">
                <a:solidFill>
                  <a:schemeClr val="tx1">
                    <a:lumMod val="75000"/>
                    <a:lumOff val="25000"/>
                  </a:schemeClr>
                </a:solidFill>
                <a:latin typeface="+mj-lt"/>
                <a:ea typeface="Gadugi" panose="020B0502040204020203" pitchFamily="34" charset="0"/>
              </a:rPr>
              <a:t>DESIGN</a:t>
            </a:r>
          </a:p>
          <a:p>
            <a:r>
              <a:rPr lang="it-IT" sz="3200">
                <a:solidFill>
                  <a:schemeClr val="accent5"/>
                </a:solidFill>
              </a:rPr>
              <a:t>Activity Diagram</a:t>
            </a:r>
          </a:p>
          <a:p>
            <a:r>
              <a:rPr lang="it-IT" sz="3200">
                <a:solidFill>
                  <a:srgbClr val="C00000"/>
                </a:solidFill>
              </a:rPr>
              <a:t>DATA CHANGE</a:t>
            </a:r>
          </a:p>
          <a:p>
            <a:endParaRPr lang="it-IT" sz="4800" b="1">
              <a:solidFill>
                <a:schemeClr val="tx1">
                  <a:lumMod val="75000"/>
                  <a:lumOff val="25000"/>
                </a:schemeClr>
              </a:solidFill>
              <a:latin typeface="+mj-lt"/>
              <a:ea typeface="Gadugi" panose="020B0502040204020203" pitchFamily="34" charset="0"/>
            </a:endParaRPr>
          </a:p>
        </p:txBody>
      </p:sp>
      <p:pic>
        <p:nvPicPr>
          <p:cNvPr id="13" name="Elemento grafico 12" descr="Segno di spunta">
            <a:extLst>
              <a:ext uri="{FF2B5EF4-FFF2-40B4-BE49-F238E27FC236}">
                <a16:creationId xmlns:a16="http://schemas.microsoft.com/office/drawing/2014/main" id="{B05E05D2-A25E-47A9-9F32-373139B705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90268" y="333375"/>
            <a:ext cx="1517374" cy="1517374"/>
          </a:xfrm>
          <a:prstGeom prst="rect">
            <a:avLst/>
          </a:prstGeom>
        </p:spPr>
      </p:pic>
    </p:spTree>
    <p:extLst>
      <p:ext uri="{BB962C8B-B14F-4D97-AF65-F5344CB8AC3E}">
        <p14:creationId xmlns:p14="http://schemas.microsoft.com/office/powerpoint/2010/main" val="42216937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2" name="Immagine 11">
            <a:extLst>
              <a:ext uri="{FF2B5EF4-FFF2-40B4-BE49-F238E27FC236}">
                <a16:creationId xmlns:a16="http://schemas.microsoft.com/office/drawing/2014/main" id="{EC7108A7-0D5C-43A1-957A-CA1028E441CF}"/>
              </a:ext>
            </a:extLst>
          </p:cNvPr>
          <p:cNvPicPr>
            <a:picLocks noChangeAspect="1"/>
          </p:cNvPicPr>
          <p:nvPr/>
        </p:nvPicPr>
        <p:blipFill>
          <a:blip r:embed="rId6"/>
          <a:stretch>
            <a:fillRect/>
          </a:stretch>
        </p:blipFill>
        <p:spPr>
          <a:xfrm>
            <a:off x="10504936" y="5911311"/>
            <a:ext cx="1580384" cy="872424"/>
          </a:xfrm>
          <a:prstGeom prst="rect">
            <a:avLst/>
          </a:prstGeom>
        </p:spPr>
      </p:pic>
      <p:sp>
        <p:nvSpPr>
          <p:cNvPr id="3" name="Rectangle 4">
            <a:extLst>
              <a:ext uri="{FF2B5EF4-FFF2-40B4-BE49-F238E27FC236}">
                <a16:creationId xmlns:a16="http://schemas.microsoft.com/office/drawing/2014/main" id="{B5E5AC8C-C856-4B06-B63B-CFDD7A112DD2}"/>
              </a:ext>
            </a:extLst>
          </p:cNvPr>
          <p:cNvSpPr>
            <a:spLocks noChangeArrowheads="1"/>
          </p:cNvSpPr>
          <p:nvPr/>
        </p:nvSpPr>
        <p:spPr bwMode="auto">
          <a:xfrm>
            <a:off x="4178805" y="-30533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4" name="Rectangle 5">
            <a:extLst>
              <a:ext uri="{FF2B5EF4-FFF2-40B4-BE49-F238E27FC236}">
                <a16:creationId xmlns:a16="http://schemas.microsoft.com/office/drawing/2014/main" id="{3B04F4A1-ACE5-4D9F-A28C-FFD764951B88}"/>
              </a:ext>
            </a:extLst>
          </p:cNvPr>
          <p:cNvSpPr>
            <a:spLocks noChangeArrowheads="1"/>
          </p:cNvSpPr>
          <p:nvPr/>
        </p:nvSpPr>
        <p:spPr bwMode="auto">
          <a:xfrm>
            <a:off x="4178805" y="2310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5" name="Rectangle 6">
            <a:extLst>
              <a:ext uri="{FF2B5EF4-FFF2-40B4-BE49-F238E27FC236}">
                <a16:creationId xmlns:a16="http://schemas.microsoft.com/office/drawing/2014/main" id="{4DFFB50A-95EF-41BF-83CB-80634F84CBAB}"/>
              </a:ext>
            </a:extLst>
          </p:cNvPr>
          <p:cNvSpPr>
            <a:spLocks noChangeArrowheads="1"/>
          </p:cNvSpPr>
          <p:nvPr/>
        </p:nvSpPr>
        <p:spPr bwMode="auto">
          <a:xfrm>
            <a:off x="4178805" y="46095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6" name="Rectangle 7">
            <a:extLst>
              <a:ext uri="{FF2B5EF4-FFF2-40B4-BE49-F238E27FC236}">
                <a16:creationId xmlns:a16="http://schemas.microsoft.com/office/drawing/2014/main" id="{2C560DB0-A6D8-4ED9-BA61-DD65DE126065}"/>
              </a:ext>
            </a:extLst>
          </p:cNvPr>
          <p:cNvSpPr>
            <a:spLocks noChangeArrowheads="1"/>
          </p:cNvSpPr>
          <p:nvPr/>
        </p:nvSpPr>
        <p:spPr bwMode="auto">
          <a:xfrm>
            <a:off x="4178805" y="6755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13" name="Immagine 12" descr="Immagine che contiene screenshot&#10;&#10;Descrizione generata automaticamente">
            <a:extLst>
              <a:ext uri="{FF2B5EF4-FFF2-40B4-BE49-F238E27FC236}">
                <a16:creationId xmlns:a16="http://schemas.microsoft.com/office/drawing/2014/main" id="{AA52F79F-F82E-47D5-994A-B94DF4845047}"/>
              </a:ext>
            </a:extLst>
          </p:cNvPr>
          <p:cNvPicPr/>
          <p:nvPr/>
        </p:nvPicPr>
        <p:blipFill>
          <a:blip r:embed="rId7">
            <a:extLst>
              <a:ext uri="{28A0092B-C50C-407E-A947-70E740481C1C}">
                <a14:useLocalDpi xmlns:a14="http://schemas.microsoft.com/office/drawing/2010/main" val="0"/>
              </a:ext>
            </a:extLst>
          </a:blip>
          <a:stretch>
            <a:fillRect/>
          </a:stretch>
        </p:blipFill>
        <p:spPr>
          <a:xfrm>
            <a:off x="4265964" y="1000921"/>
            <a:ext cx="7469001" cy="4342256"/>
          </a:xfrm>
          <a:prstGeom prst="rect">
            <a:avLst/>
          </a:prstGeom>
        </p:spPr>
      </p:pic>
      <p:sp>
        <p:nvSpPr>
          <p:cNvPr id="14" name="CasellaDiTesto 13">
            <a:extLst>
              <a:ext uri="{FF2B5EF4-FFF2-40B4-BE49-F238E27FC236}">
                <a16:creationId xmlns:a16="http://schemas.microsoft.com/office/drawing/2014/main" id="{2057A19C-A0A9-4228-8C83-106A3B52C163}"/>
              </a:ext>
            </a:extLst>
          </p:cNvPr>
          <p:cNvSpPr txBox="1"/>
          <p:nvPr/>
        </p:nvSpPr>
        <p:spPr>
          <a:xfrm>
            <a:off x="288382" y="2417198"/>
            <a:ext cx="2923814" cy="3046988"/>
          </a:xfrm>
          <a:prstGeom prst="rect">
            <a:avLst/>
          </a:prstGeom>
          <a:noFill/>
        </p:spPr>
        <p:txBody>
          <a:bodyPr wrap="none" rtlCol="0">
            <a:spAutoFit/>
          </a:bodyPr>
          <a:lstStyle/>
          <a:p>
            <a:r>
              <a:rPr lang="it-IT" sz="4800" b="1">
                <a:solidFill>
                  <a:schemeClr val="tx1">
                    <a:lumMod val="75000"/>
                    <a:lumOff val="25000"/>
                  </a:schemeClr>
                </a:solidFill>
                <a:latin typeface="+mj-lt"/>
                <a:ea typeface="Gadugi" panose="020B0502040204020203" pitchFamily="34" charset="0"/>
              </a:rPr>
              <a:t>DESIGN</a:t>
            </a:r>
          </a:p>
          <a:p>
            <a:r>
              <a:rPr lang="it-IT" sz="3200">
                <a:solidFill>
                  <a:schemeClr val="accent5"/>
                </a:solidFill>
              </a:rPr>
              <a:t>Activity Diagram</a:t>
            </a:r>
          </a:p>
          <a:p>
            <a:r>
              <a:rPr lang="it-IT" sz="3200">
                <a:solidFill>
                  <a:srgbClr val="C00000"/>
                </a:solidFill>
              </a:rPr>
              <a:t>ANOMALIES</a:t>
            </a:r>
          </a:p>
          <a:p>
            <a:r>
              <a:rPr lang="it-IT" sz="3200">
                <a:solidFill>
                  <a:srgbClr val="C00000"/>
                </a:solidFill>
              </a:rPr>
              <a:t>MANAGEMENT</a:t>
            </a:r>
          </a:p>
          <a:p>
            <a:endParaRPr lang="it-IT" sz="4800" b="1">
              <a:solidFill>
                <a:schemeClr val="tx1">
                  <a:lumMod val="75000"/>
                  <a:lumOff val="25000"/>
                </a:schemeClr>
              </a:solidFill>
              <a:latin typeface="+mj-lt"/>
              <a:ea typeface="Gadugi" panose="020B0502040204020203" pitchFamily="34" charset="0"/>
            </a:endParaRPr>
          </a:p>
        </p:txBody>
      </p:sp>
    </p:spTree>
    <p:extLst>
      <p:ext uri="{BB962C8B-B14F-4D97-AF65-F5344CB8AC3E}">
        <p14:creationId xmlns:p14="http://schemas.microsoft.com/office/powerpoint/2010/main" val="17863872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2" name="Immagine 11">
            <a:extLst>
              <a:ext uri="{FF2B5EF4-FFF2-40B4-BE49-F238E27FC236}">
                <a16:creationId xmlns:a16="http://schemas.microsoft.com/office/drawing/2014/main" id="{EC7108A7-0D5C-43A1-957A-CA1028E441CF}"/>
              </a:ext>
            </a:extLst>
          </p:cNvPr>
          <p:cNvPicPr>
            <a:picLocks noChangeAspect="1"/>
          </p:cNvPicPr>
          <p:nvPr/>
        </p:nvPicPr>
        <p:blipFill>
          <a:blip r:embed="rId6"/>
          <a:stretch>
            <a:fillRect/>
          </a:stretch>
        </p:blipFill>
        <p:spPr>
          <a:xfrm>
            <a:off x="10504936" y="5911311"/>
            <a:ext cx="1580384" cy="872424"/>
          </a:xfrm>
          <a:prstGeom prst="rect">
            <a:avLst/>
          </a:prstGeom>
        </p:spPr>
      </p:pic>
      <p:sp>
        <p:nvSpPr>
          <p:cNvPr id="4" name="Rectangle 5">
            <a:extLst>
              <a:ext uri="{FF2B5EF4-FFF2-40B4-BE49-F238E27FC236}">
                <a16:creationId xmlns:a16="http://schemas.microsoft.com/office/drawing/2014/main" id="{3B04F4A1-ACE5-4D9F-A28C-FFD764951B88}"/>
              </a:ext>
            </a:extLst>
          </p:cNvPr>
          <p:cNvSpPr>
            <a:spLocks noChangeArrowheads="1"/>
          </p:cNvSpPr>
          <p:nvPr/>
        </p:nvSpPr>
        <p:spPr bwMode="auto">
          <a:xfrm>
            <a:off x="4178805" y="2310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5" name="Rectangle 6">
            <a:extLst>
              <a:ext uri="{FF2B5EF4-FFF2-40B4-BE49-F238E27FC236}">
                <a16:creationId xmlns:a16="http://schemas.microsoft.com/office/drawing/2014/main" id="{4DFFB50A-95EF-41BF-83CB-80634F84CBAB}"/>
              </a:ext>
            </a:extLst>
          </p:cNvPr>
          <p:cNvSpPr>
            <a:spLocks noChangeArrowheads="1"/>
          </p:cNvSpPr>
          <p:nvPr/>
        </p:nvSpPr>
        <p:spPr bwMode="auto">
          <a:xfrm>
            <a:off x="4178805" y="46095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6" name="Rectangle 7">
            <a:extLst>
              <a:ext uri="{FF2B5EF4-FFF2-40B4-BE49-F238E27FC236}">
                <a16:creationId xmlns:a16="http://schemas.microsoft.com/office/drawing/2014/main" id="{2C560DB0-A6D8-4ED9-BA61-DD65DE126065}"/>
              </a:ext>
            </a:extLst>
          </p:cNvPr>
          <p:cNvSpPr>
            <a:spLocks noChangeArrowheads="1"/>
          </p:cNvSpPr>
          <p:nvPr/>
        </p:nvSpPr>
        <p:spPr bwMode="auto">
          <a:xfrm>
            <a:off x="4178805" y="6755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2051" name="Immagine 1751370886" descr="Immagine che contiene screenshot&#10;&#10;Descrizione generata automaticamente">
            <a:extLst>
              <a:ext uri="{FF2B5EF4-FFF2-40B4-BE49-F238E27FC236}">
                <a16:creationId xmlns:a16="http://schemas.microsoft.com/office/drawing/2014/main" id="{8AB0EE67-635A-4D9B-AFE7-3DE56CACDF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9736" y="249049"/>
            <a:ext cx="4394200" cy="18224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Immagine 1751370901">
            <a:extLst>
              <a:ext uri="{FF2B5EF4-FFF2-40B4-BE49-F238E27FC236}">
                <a16:creationId xmlns:a16="http://schemas.microsoft.com/office/drawing/2014/main" id="{62660197-C868-4D8C-80A2-080EA904EE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73654" y="2083713"/>
            <a:ext cx="7306235" cy="2690574"/>
          </a:xfrm>
          <a:prstGeom prst="rect">
            <a:avLst/>
          </a:prstGeom>
          <a:noFill/>
          <a:extLst>
            <a:ext uri="{909E8E84-426E-40DD-AFC4-6F175D3DCCD1}">
              <a14:hiddenFill xmlns:a14="http://schemas.microsoft.com/office/drawing/2010/main">
                <a:solidFill>
                  <a:srgbClr val="FFFFFF"/>
                </a:solidFill>
              </a14:hiddenFill>
            </a:ext>
          </a:extLst>
        </p:spPr>
      </p:pic>
      <p:pic>
        <p:nvPicPr>
          <p:cNvPr id="2049" name="Immagine 1751370902">
            <a:extLst>
              <a:ext uri="{FF2B5EF4-FFF2-40B4-BE49-F238E27FC236}">
                <a16:creationId xmlns:a16="http://schemas.microsoft.com/office/drawing/2014/main" id="{E3F7CB58-6751-4038-8B2A-4E059BB361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59736" y="4773686"/>
            <a:ext cx="3753853" cy="187692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7">
            <a:extLst>
              <a:ext uri="{FF2B5EF4-FFF2-40B4-BE49-F238E27FC236}">
                <a16:creationId xmlns:a16="http://schemas.microsoft.com/office/drawing/2014/main" id="{AFD156FE-435C-4508-A67A-CF3EDE2B8763}"/>
              </a:ext>
            </a:extLst>
          </p:cNvPr>
          <p:cNvSpPr>
            <a:spLocks noChangeArrowheads="1"/>
          </p:cNvSpPr>
          <p:nvPr/>
        </p:nvSpPr>
        <p:spPr bwMode="auto">
          <a:xfrm>
            <a:off x="4383536" y="67837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0" name="CasellaDiTesto 19">
            <a:extLst>
              <a:ext uri="{FF2B5EF4-FFF2-40B4-BE49-F238E27FC236}">
                <a16:creationId xmlns:a16="http://schemas.microsoft.com/office/drawing/2014/main" id="{C38FB2CC-3336-49F4-A993-9A4F56884407}"/>
              </a:ext>
            </a:extLst>
          </p:cNvPr>
          <p:cNvSpPr txBox="1"/>
          <p:nvPr/>
        </p:nvSpPr>
        <p:spPr>
          <a:xfrm>
            <a:off x="288382" y="2417198"/>
            <a:ext cx="3195875" cy="4031873"/>
          </a:xfrm>
          <a:prstGeom prst="rect">
            <a:avLst/>
          </a:prstGeom>
          <a:noFill/>
        </p:spPr>
        <p:txBody>
          <a:bodyPr wrap="none" rtlCol="0">
            <a:spAutoFit/>
          </a:bodyPr>
          <a:lstStyle/>
          <a:p>
            <a:r>
              <a:rPr lang="it-IT" sz="4800" b="1">
                <a:solidFill>
                  <a:schemeClr val="tx1">
                    <a:lumMod val="75000"/>
                    <a:lumOff val="25000"/>
                  </a:schemeClr>
                </a:solidFill>
                <a:latin typeface="+mj-lt"/>
                <a:ea typeface="Gadugi" panose="020B0502040204020203" pitchFamily="34" charset="0"/>
              </a:rPr>
              <a:t>DESIGN</a:t>
            </a:r>
          </a:p>
          <a:p>
            <a:r>
              <a:rPr lang="it-IT" sz="3200">
                <a:solidFill>
                  <a:schemeClr val="accent5"/>
                </a:solidFill>
              </a:rPr>
              <a:t>Activity Diagram</a:t>
            </a:r>
          </a:p>
          <a:p>
            <a:r>
              <a:rPr lang="it-IT" sz="3200">
                <a:solidFill>
                  <a:srgbClr val="C00000"/>
                </a:solidFill>
              </a:rPr>
              <a:t>- BUG REPORTING</a:t>
            </a:r>
          </a:p>
          <a:p>
            <a:r>
              <a:rPr lang="it-IT" sz="3200">
                <a:solidFill>
                  <a:srgbClr val="C00000"/>
                </a:solidFill>
              </a:rPr>
              <a:t>- DATA ANALISYS</a:t>
            </a:r>
          </a:p>
          <a:p>
            <a:r>
              <a:rPr lang="it-IT" sz="3200">
                <a:solidFill>
                  <a:srgbClr val="C00000"/>
                </a:solidFill>
              </a:rPr>
              <a:t>- DATA </a:t>
            </a:r>
          </a:p>
          <a:p>
            <a:r>
              <a:rPr lang="it-IT" sz="3200">
                <a:solidFill>
                  <a:srgbClr val="C00000"/>
                </a:solidFill>
              </a:rPr>
              <a:t>VISUALIZATION</a:t>
            </a:r>
          </a:p>
          <a:p>
            <a:endParaRPr lang="it-IT" sz="4800" b="1">
              <a:solidFill>
                <a:schemeClr val="tx1">
                  <a:lumMod val="75000"/>
                  <a:lumOff val="25000"/>
                </a:schemeClr>
              </a:solidFill>
              <a:latin typeface="+mj-lt"/>
              <a:ea typeface="Gadugi" panose="020B0502040204020203" pitchFamily="34" charset="0"/>
            </a:endParaRPr>
          </a:p>
        </p:txBody>
      </p:sp>
    </p:spTree>
    <p:extLst>
      <p:ext uri="{BB962C8B-B14F-4D97-AF65-F5344CB8AC3E}">
        <p14:creationId xmlns:p14="http://schemas.microsoft.com/office/powerpoint/2010/main" val="10089829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2" name="Immagine 11">
            <a:extLst>
              <a:ext uri="{FF2B5EF4-FFF2-40B4-BE49-F238E27FC236}">
                <a16:creationId xmlns:a16="http://schemas.microsoft.com/office/drawing/2014/main" id="{EC7108A7-0D5C-43A1-957A-CA1028E441CF}"/>
              </a:ext>
            </a:extLst>
          </p:cNvPr>
          <p:cNvPicPr>
            <a:picLocks noChangeAspect="1"/>
          </p:cNvPicPr>
          <p:nvPr/>
        </p:nvPicPr>
        <p:blipFill>
          <a:blip r:embed="rId6"/>
          <a:stretch>
            <a:fillRect/>
          </a:stretch>
        </p:blipFill>
        <p:spPr>
          <a:xfrm>
            <a:off x="10504936" y="5911311"/>
            <a:ext cx="1580384" cy="872424"/>
          </a:xfrm>
          <a:prstGeom prst="rect">
            <a:avLst/>
          </a:prstGeom>
        </p:spPr>
      </p:pic>
      <p:sp>
        <p:nvSpPr>
          <p:cNvPr id="4" name="Rectangle 5">
            <a:extLst>
              <a:ext uri="{FF2B5EF4-FFF2-40B4-BE49-F238E27FC236}">
                <a16:creationId xmlns:a16="http://schemas.microsoft.com/office/drawing/2014/main" id="{3B04F4A1-ACE5-4D9F-A28C-FFD764951B88}"/>
              </a:ext>
            </a:extLst>
          </p:cNvPr>
          <p:cNvSpPr>
            <a:spLocks noChangeArrowheads="1"/>
          </p:cNvSpPr>
          <p:nvPr/>
        </p:nvSpPr>
        <p:spPr bwMode="auto">
          <a:xfrm>
            <a:off x="4178805" y="2310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5" name="Rectangle 6">
            <a:extLst>
              <a:ext uri="{FF2B5EF4-FFF2-40B4-BE49-F238E27FC236}">
                <a16:creationId xmlns:a16="http://schemas.microsoft.com/office/drawing/2014/main" id="{4DFFB50A-95EF-41BF-83CB-80634F84CBAB}"/>
              </a:ext>
            </a:extLst>
          </p:cNvPr>
          <p:cNvSpPr>
            <a:spLocks noChangeArrowheads="1"/>
          </p:cNvSpPr>
          <p:nvPr/>
        </p:nvSpPr>
        <p:spPr bwMode="auto">
          <a:xfrm>
            <a:off x="4178805" y="46095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6" name="Rectangle 7">
            <a:extLst>
              <a:ext uri="{FF2B5EF4-FFF2-40B4-BE49-F238E27FC236}">
                <a16:creationId xmlns:a16="http://schemas.microsoft.com/office/drawing/2014/main" id="{2C560DB0-A6D8-4ED9-BA61-DD65DE126065}"/>
              </a:ext>
            </a:extLst>
          </p:cNvPr>
          <p:cNvSpPr>
            <a:spLocks noChangeArrowheads="1"/>
          </p:cNvSpPr>
          <p:nvPr/>
        </p:nvSpPr>
        <p:spPr bwMode="auto">
          <a:xfrm>
            <a:off x="4178805" y="6755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6" name="Rectangle 7">
            <a:extLst>
              <a:ext uri="{FF2B5EF4-FFF2-40B4-BE49-F238E27FC236}">
                <a16:creationId xmlns:a16="http://schemas.microsoft.com/office/drawing/2014/main" id="{AFD156FE-435C-4508-A67A-CF3EDE2B8763}"/>
              </a:ext>
            </a:extLst>
          </p:cNvPr>
          <p:cNvSpPr>
            <a:spLocks noChangeArrowheads="1"/>
          </p:cNvSpPr>
          <p:nvPr/>
        </p:nvSpPr>
        <p:spPr bwMode="auto">
          <a:xfrm>
            <a:off x="4383536" y="67837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5122" name="Immagine 1751370898">
            <a:extLst>
              <a:ext uri="{FF2B5EF4-FFF2-40B4-BE49-F238E27FC236}">
                <a16:creationId xmlns:a16="http://schemas.microsoft.com/office/drawing/2014/main" id="{594E3030-A9D1-454D-9ED3-A6B41E7938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3536" y="790681"/>
            <a:ext cx="7101099" cy="3458375"/>
          </a:xfrm>
          <a:prstGeom prst="rect">
            <a:avLst/>
          </a:prstGeom>
          <a:noFill/>
          <a:extLst>
            <a:ext uri="{909E8E84-426E-40DD-AFC4-6F175D3DCCD1}">
              <a14:hiddenFill xmlns:a14="http://schemas.microsoft.com/office/drawing/2010/main">
                <a:solidFill>
                  <a:srgbClr val="FFFFFF"/>
                </a:solidFill>
              </a14:hiddenFill>
            </a:ext>
          </a:extLst>
        </p:spPr>
      </p:pic>
      <p:pic>
        <p:nvPicPr>
          <p:cNvPr id="5121" name="Immagine 1751370903">
            <a:extLst>
              <a:ext uri="{FF2B5EF4-FFF2-40B4-BE49-F238E27FC236}">
                <a16:creationId xmlns:a16="http://schemas.microsoft.com/office/drawing/2014/main" id="{FDF43E69-1BF5-44E1-89C9-FEEC82A086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4336" y="4518597"/>
            <a:ext cx="3235426" cy="194898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E60CC02E-9C8D-40A1-A9B8-CEC1015DEA93}"/>
              </a:ext>
            </a:extLst>
          </p:cNvPr>
          <p:cNvSpPr>
            <a:spLocks noChangeArrowheads="1"/>
          </p:cNvSpPr>
          <p:nvPr/>
        </p:nvSpPr>
        <p:spPr bwMode="auto">
          <a:xfrm>
            <a:off x="4603757" y="3904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3" name="Rectangle 5">
            <a:extLst>
              <a:ext uri="{FF2B5EF4-FFF2-40B4-BE49-F238E27FC236}">
                <a16:creationId xmlns:a16="http://schemas.microsoft.com/office/drawing/2014/main" id="{431A91C2-A752-4C4D-811F-8FDCFACCE5EE}"/>
              </a:ext>
            </a:extLst>
          </p:cNvPr>
          <p:cNvSpPr>
            <a:spLocks noChangeArrowheads="1"/>
          </p:cNvSpPr>
          <p:nvPr/>
        </p:nvSpPr>
        <p:spPr bwMode="auto">
          <a:xfrm>
            <a:off x="4603757" y="60673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0" name="CasellaDiTesto 19">
            <a:extLst>
              <a:ext uri="{FF2B5EF4-FFF2-40B4-BE49-F238E27FC236}">
                <a16:creationId xmlns:a16="http://schemas.microsoft.com/office/drawing/2014/main" id="{78AB4F72-C69C-464F-B8EC-240758B7932A}"/>
              </a:ext>
            </a:extLst>
          </p:cNvPr>
          <p:cNvSpPr txBox="1"/>
          <p:nvPr/>
        </p:nvSpPr>
        <p:spPr>
          <a:xfrm>
            <a:off x="288382" y="2417198"/>
            <a:ext cx="3119572" cy="3539430"/>
          </a:xfrm>
          <a:prstGeom prst="rect">
            <a:avLst/>
          </a:prstGeom>
          <a:noFill/>
        </p:spPr>
        <p:txBody>
          <a:bodyPr wrap="none" rtlCol="0">
            <a:spAutoFit/>
          </a:bodyPr>
          <a:lstStyle/>
          <a:p>
            <a:r>
              <a:rPr lang="it-IT" sz="4800" b="1">
                <a:solidFill>
                  <a:schemeClr val="tx1">
                    <a:lumMod val="75000"/>
                    <a:lumOff val="25000"/>
                  </a:schemeClr>
                </a:solidFill>
                <a:latin typeface="+mj-lt"/>
                <a:ea typeface="Gadugi" panose="020B0502040204020203" pitchFamily="34" charset="0"/>
              </a:rPr>
              <a:t>DESIGN</a:t>
            </a:r>
          </a:p>
          <a:p>
            <a:r>
              <a:rPr lang="it-IT" sz="3200">
                <a:solidFill>
                  <a:schemeClr val="accent5"/>
                </a:solidFill>
              </a:rPr>
              <a:t>Activity Diagram</a:t>
            </a:r>
          </a:p>
          <a:p>
            <a:r>
              <a:rPr lang="it-IT" sz="3200">
                <a:solidFill>
                  <a:srgbClr val="C00000"/>
                </a:solidFill>
              </a:rPr>
              <a:t>- REGISTRATION</a:t>
            </a:r>
          </a:p>
          <a:p>
            <a:r>
              <a:rPr lang="it-IT" sz="3200">
                <a:solidFill>
                  <a:srgbClr val="C00000"/>
                </a:solidFill>
              </a:rPr>
              <a:t>- PERSONAL DATA</a:t>
            </a:r>
          </a:p>
          <a:p>
            <a:r>
              <a:rPr lang="it-IT" sz="3200">
                <a:solidFill>
                  <a:srgbClr val="C00000"/>
                </a:solidFill>
              </a:rPr>
              <a:t>CHANGE</a:t>
            </a:r>
          </a:p>
          <a:p>
            <a:endParaRPr lang="it-IT" sz="4800" b="1">
              <a:solidFill>
                <a:schemeClr val="tx1">
                  <a:lumMod val="75000"/>
                  <a:lumOff val="25000"/>
                </a:schemeClr>
              </a:solidFill>
              <a:latin typeface="+mj-lt"/>
              <a:ea typeface="Gadugi" panose="020B0502040204020203" pitchFamily="34" charset="0"/>
            </a:endParaRPr>
          </a:p>
        </p:txBody>
      </p:sp>
    </p:spTree>
    <p:extLst>
      <p:ext uri="{BB962C8B-B14F-4D97-AF65-F5344CB8AC3E}">
        <p14:creationId xmlns:p14="http://schemas.microsoft.com/office/powerpoint/2010/main" val="6876181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2" name="Immagine 11">
            <a:extLst>
              <a:ext uri="{FF2B5EF4-FFF2-40B4-BE49-F238E27FC236}">
                <a16:creationId xmlns:a16="http://schemas.microsoft.com/office/drawing/2014/main" id="{EC7108A7-0D5C-43A1-957A-CA1028E441CF}"/>
              </a:ext>
            </a:extLst>
          </p:cNvPr>
          <p:cNvPicPr>
            <a:picLocks noChangeAspect="1"/>
          </p:cNvPicPr>
          <p:nvPr/>
        </p:nvPicPr>
        <p:blipFill>
          <a:blip r:embed="rId6"/>
          <a:stretch>
            <a:fillRect/>
          </a:stretch>
        </p:blipFill>
        <p:spPr>
          <a:xfrm>
            <a:off x="10504936" y="5911311"/>
            <a:ext cx="1580384" cy="872424"/>
          </a:xfrm>
          <a:prstGeom prst="rect">
            <a:avLst/>
          </a:prstGeom>
        </p:spPr>
      </p:pic>
      <p:sp>
        <p:nvSpPr>
          <p:cNvPr id="4" name="Rectangle 5">
            <a:extLst>
              <a:ext uri="{FF2B5EF4-FFF2-40B4-BE49-F238E27FC236}">
                <a16:creationId xmlns:a16="http://schemas.microsoft.com/office/drawing/2014/main" id="{3B04F4A1-ACE5-4D9F-A28C-FFD764951B88}"/>
              </a:ext>
            </a:extLst>
          </p:cNvPr>
          <p:cNvSpPr>
            <a:spLocks noChangeArrowheads="1"/>
          </p:cNvSpPr>
          <p:nvPr/>
        </p:nvSpPr>
        <p:spPr bwMode="auto">
          <a:xfrm>
            <a:off x="4178805" y="2310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6" name="Rectangle 7">
            <a:extLst>
              <a:ext uri="{FF2B5EF4-FFF2-40B4-BE49-F238E27FC236}">
                <a16:creationId xmlns:a16="http://schemas.microsoft.com/office/drawing/2014/main" id="{2C560DB0-A6D8-4ED9-BA61-DD65DE126065}"/>
              </a:ext>
            </a:extLst>
          </p:cNvPr>
          <p:cNvSpPr>
            <a:spLocks noChangeArrowheads="1"/>
          </p:cNvSpPr>
          <p:nvPr/>
        </p:nvSpPr>
        <p:spPr bwMode="auto">
          <a:xfrm>
            <a:off x="4178805" y="6755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6" name="Rectangle 7">
            <a:extLst>
              <a:ext uri="{FF2B5EF4-FFF2-40B4-BE49-F238E27FC236}">
                <a16:creationId xmlns:a16="http://schemas.microsoft.com/office/drawing/2014/main" id="{AFD156FE-435C-4508-A67A-CF3EDE2B8763}"/>
              </a:ext>
            </a:extLst>
          </p:cNvPr>
          <p:cNvSpPr>
            <a:spLocks noChangeArrowheads="1"/>
          </p:cNvSpPr>
          <p:nvPr/>
        </p:nvSpPr>
        <p:spPr bwMode="auto">
          <a:xfrm>
            <a:off x="4383536" y="67837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Rectangle 3">
            <a:extLst>
              <a:ext uri="{FF2B5EF4-FFF2-40B4-BE49-F238E27FC236}">
                <a16:creationId xmlns:a16="http://schemas.microsoft.com/office/drawing/2014/main" id="{E60CC02E-9C8D-40A1-A9B8-CEC1015DEA93}"/>
              </a:ext>
            </a:extLst>
          </p:cNvPr>
          <p:cNvSpPr>
            <a:spLocks noChangeArrowheads="1"/>
          </p:cNvSpPr>
          <p:nvPr/>
        </p:nvSpPr>
        <p:spPr bwMode="auto">
          <a:xfrm>
            <a:off x="4603757" y="3904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3" name="Rectangle 5">
            <a:extLst>
              <a:ext uri="{FF2B5EF4-FFF2-40B4-BE49-F238E27FC236}">
                <a16:creationId xmlns:a16="http://schemas.microsoft.com/office/drawing/2014/main" id="{431A91C2-A752-4C4D-811F-8FDCFACCE5EE}"/>
              </a:ext>
            </a:extLst>
          </p:cNvPr>
          <p:cNvSpPr>
            <a:spLocks noChangeArrowheads="1"/>
          </p:cNvSpPr>
          <p:nvPr/>
        </p:nvSpPr>
        <p:spPr bwMode="auto">
          <a:xfrm>
            <a:off x="4603757" y="60673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0" name="CasellaDiTesto 19">
            <a:extLst>
              <a:ext uri="{FF2B5EF4-FFF2-40B4-BE49-F238E27FC236}">
                <a16:creationId xmlns:a16="http://schemas.microsoft.com/office/drawing/2014/main" id="{78AB4F72-C69C-464F-B8EC-240758B7932A}"/>
              </a:ext>
            </a:extLst>
          </p:cNvPr>
          <p:cNvSpPr txBox="1"/>
          <p:nvPr/>
        </p:nvSpPr>
        <p:spPr>
          <a:xfrm>
            <a:off x="288382" y="2417198"/>
            <a:ext cx="2508635" cy="1323439"/>
          </a:xfrm>
          <a:prstGeom prst="rect">
            <a:avLst/>
          </a:prstGeom>
          <a:noFill/>
        </p:spPr>
        <p:txBody>
          <a:bodyPr wrap="none" rtlCol="0">
            <a:spAutoFit/>
          </a:bodyPr>
          <a:lstStyle/>
          <a:p>
            <a:r>
              <a:rPr lang="it-IT" sz="4800" b="1">
                <a:solidFill>
                  <a:schemeClr val="tx1">
                    <a:lumMod val="75000"/>
                    <a:lumOff val="25000"/>
                  </a:schemeClr>
                </a:solidFill>
                <a:latin typeface="+mj-lt"/>
                <a:ea typeface="Gadugi" panose="020B0502040204020203" pitchFamily="34" charset="0"/>
              </a:rPr>
              <a:t>DESIGN</a:t>
            </a:r>
          </a:p>
          <a:p>
            <a:r>
              <a:rPr lang="it-IT" sz="3200">
                <a:solidFill>
                  <a:schemeClr val="accent5"/>
                </a:solidFill>
              </a:rPr>
              <a:t>Class Diagram</a:t>
            </a:r>
          </a:p>
        </p:txBody>
      </p:sp>
      <p:pic>
        <p:nvPicPr>
          <p:cNvPr id="14" name="Immagine 13">
            <a:extLst>
              <a:ext uri="{FF2B5EF4-FFF2-40B4-BE49-F238E27FC236}">
                <a16:creationId xmlns:a16="http://schemas.microsoft.com/office/drawing/2014/main" id="{6EC51AD8-1375-4A61-BE82-CDCA211C6813}"/>
              </a:ext>
            </a:extLst>
          </p:cNvPr>
          <p:cNvPicPr/>
          <p:nvPr/>
        </p:nvPicPr>
        <p:blipFill>
          <a:blip r:embed="rId7"/>
          <a:stretch>
            <a:fillRect/>
          </a:stretch>
        </p:blipFill>
        <p:spPr>
          <a:xfrm>
            <a:off x="4083433" y="847618"/>
            <a:ext cx="7124469" cy="4425721"/>
          </a:xfrm>
          <a:prstGeom prst="rect">
            <a:avLst/>
          </a:prstGeom>
        </p:spPr>
      </p:pic>
    </p:spTree>
    <p:extLst>
      <p:ext uri="{BB962C8B-B14F-4D97-AF65-F5344CB8AC3E}">
        <p14:creationId xmlns:p14="http://schemas.microsoft.com/office/powerpoint/2010/main" val="904345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2" name="Immagine 11">
            <a:extLst>
              <a:ext uri="{FF2B5EF4-FFF2-40B4-BE49-F238E27FC236}">
                <a16:creationId xmlns:a16="http://schemas.microsoft.com/office/drawing/2014/main" id="{EC7108A7-0D5C-43A1-957A-CA1028E441CF}"/>
              </a:ext>
            </a:extLst>
          </p:cNvPr>
          <p:cNvPicPr>
            <a:picLocks noChangeAspect="1"/>
          </p:cNvPicPr>
          <p:nvPr/>
        </p:nvPicPr>
        <p:blipFill>
          <a:blip r:embed="rId6"/>
          <a:stretch>
            <a:fillRect/>
          </a:stretch>
        </p:blipFill>
        <p:spPr>
          <a:xfrm>
            <a:off x="10504936" y="5911311"/>
            <a:ext cx="1580384" cy="872424"/>
          </a:xfrm>
          <a:prstGeom prst="rect">
            <a:avLst/>
          </a:prstGeom>
        </p:spPr>
      </p:pic>
      <p:sp>
        <p:nvSpPr>
          <p:cNvPr id="4" name="Rectangle 5">
            <a:extLst>
              <a:ext uri="{FF2B5EF4-FFF2-40B4-BE49-F238E27FC236}">
                <a16:creationId xmlns:a16="http://schemas.microsoft.com/office/drawing/2014/main" id="{3B04F4A1-ACE5-4D9F-A28C-FFD764951B88}"/>
              </a:ext>
            </a:extLst>
          </p:cNvPr>
          <p:cNvSpPr>
            <a:spLocks noChangeArrowheads="1"/>
          </p:cNvSpPr>
          <p:nvPr/>
        </p:nvSpPr>
        <p:spPr bwMode="auto">
          <a:xfrm>
            <a:off x="4178805" y="2310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5" name="Rectangle 6">
            <a:extLst>
              <a:ext uri="{FF2B5EF4-FFF2-40B4-BE49-F238E27FC236}">
                <a16:creationId xmlns:a16="http://schemas.microsoft.com/office/drawing/2014/main" id="{4DFFB50A-95EF-41BF-83CB-80634F84CBAB}"/>
              </a:ext>
            </a:extLst>
          </p:cNvPr>
          <p:cNvSpPr>
            <a:spLocks noChangeArrowheads="1"/>
          </p:cNvSpPr>
          <p:nvPr/>
        </p:nvSpPr>
        <p:spPr bwMode="auto">
          <a:xfrm>
            <a:off x="4178805" y="46095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6" name="Rectangle 7">
            <a:extLst>
              <a:ext uri="{FF2B5EF4-FFF2-40B4-BE49-F238E27FC236}">
                <a16:creationId xmlns:a16="http://schemas.microsoft.com/office/drawing/2014/main" id="{2C560DB0-A6D8-4ED9-BA61-DD65DE126065}"/>
              </a:ext>
            </a:extLst>
          </p:cNvPr>
          <p:cNvSpPr>
            <a:spLocks noChangeArrowheads="1"/>
          </p:cNvSpPr>
          <p:nvPr/>
        </p:nvSpPr>
        <p:spPr bwMode="auto">
          <a:xfrm>
            <a:off x="4178805" y="6755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6" name="Rectangle 7">
            <a:extLst>
              <a:ext uri="{FF2B5EF4-FFF2-40B4-BE49-F238E27FC236}">
                <a16:creationId xmlns:a16="http://schemas.microsoft.com/office/drawing/2014/main" id="{AFD156FE-435C-4508-A67A-CF3EDE2B8763}"/>
              </a:ext>
            </a:extLst>
          </p:cNvPr>
          <p:cNvSpPr>
            <a:spLocks noChangeArrowheads="1"/>
          </p:cNvSpPr>
          <p:nvPr/>
        </p:nvSpPr>
        <p:spPr bwMode="auto">
          <a:xfrm>
            <a:off x="4383536" y="67837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Rectangle 3">
            <a:extLst>
              <a:ext uri="{FF2B5EF4-FFF2-40B4-BE49-F238E27FC236}">
                <a16:creationId xmlns:a16="http://schemas.microsoft.com/office/drawing/2014/main" id="{E60CC02E-9C8D-40A1-A9B8-CEC1015DEA93}"/>
              </a:ext>
            </a:extLst>
          </p:cNvPr>
          <p:cNvSpPr>
            <a:spLocks noChangeArrowheads="1"/>
          </p:cNvSpPr>
          <p:nvPr/>
        </p:nvSpPr>
        <p:spPr bwMode="auto">
          <a:xfrm>
            <a:off x="4603757" y="3904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3" name="Rectangle 5">
            <a:extLst>
              <a:ext uri="{FF2B5EF4-FFF2-40B4-BE49-F238E27FC236}">
                <a16:creationId xmlns:a16="http://schemas.microsoft.com/office/drawing/2014/main" id="{431A91C2-A752-4C4D-811F-8FDCFACCE5EE}"/>
              </a:ext>
            </a:extLst>
          </p:cNvPr>
          <p:cNvSpPr>
            <a:spLocks noChangeArrowheads="1"/>
          </p:cNvSpPr>
          <p:nvPr/>
        </p:nvSpPr>
        <p:spPr bwMode="auto">
          <a:xfrm>
            <a:off x="4603757" y="60673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0" name="CasellaDiTesto 19">
            <a:extLst>
              <a:ext uri="{FF2B5EF4-FFF2-40B4-BE49-F238E27FC236}">
                <a16:creationId xmlns:a16="http://schemas.microsoft.com/office/drawing/2014/main" id="{78AB4F72-C69C-464F-B8EC-240758B7932A}"/>
              </a:ext>
            </a:extLst>
          </p:cNvPr>
          <p:cNvSpPr txBox="1"/>
          <p:nvPr/>
        </p:nvSpPr>
        <p:spPr>
          <a:xfrm>
            <a:off x="288382" y="2417198"/>
            <a:ext cx="2508635" cy="1815882"/>
          </a:xfrm>
          <a:prstGeom prst="rect">
            <a:avLst/>
          </a:prstGeom>
          <a:noFill/>
        </p:spPr>
        <p:txBody>
          <a:bodyPr wrap="none" rtlCol="0">
            <a:spAutoFit/>
          </a:bodyPr>
          <a:lstStyle/>
          <a:p>
            <a:r>
              <a:rPr lang="it-IT" sz="4800" b="1">
                <a:solidFill>
                  <a:schemeClr val="tx1">
                    <a:lumMod val="75000"/>
                    <a:lumOff val="25000"/>
                  </a:schemeClr>
                </a:solidFill>
                <a:latin typeface="+mj-lt"/>
                <a:ea typeface="Gadugi" panose="020B0502040204020203" pitchFamily="34" charset="0"/>
              </a:rPr>
              <a:t>DESIGN</a:t>
            </a:r>
          </a:p>
          <a:p>
            <a:r>
              <a:rPr lang="it-IT" sz="3200">
                <a:solidFill>
                  <a:schemeClr val="accent5"/>
                </a:solidFill>
              </a:rPr>
              <a:t>Class Diagram</a:t>
            </a:r>
          </a:p>
          <a:p>
            <a:r>
              <a:rPr lang="it-IT" sz="3200">
                <a:solidFill>
                  <a:schemeClr val="accent5"/>
                </a:solidFill>
              </a:rPr>
              <a:t>PARTE 1</a:t>
            </a:r>
          </a:p>
        </p:txBody>
      </p:sp>
      <p:pic>
        <p:nvPicPr>
          <p:cNvPr id="15" name="Immagine 14">
            <a:extLst>
              <a:ext uri="{FF2B5EF4-FFF2-40B4-BE49-F238E27FC236}">
                <a16:creationId xmlns:a16="http://schemas.microsoft.com/office/drawing/2014/main" id="{2B5334E2-8EC8-4FF6-B895-7E577E530C27}"/>
              </a:ext>
            </a:extLst>
          </p:cNvPr>
          <p:cNvPicPr>
            <a:picLocks noChangeAspect="1"/>
          </p:cNvPicPr>
          <p:nvPr/>
        </p:nvPicPr>
        <p:blipFill>
          <a:blip r:embed="rId7"/>
          <a:stretch>
            <a:fillRect/>
          </a:stretch>
        </p:blipFill>
        <p:spPr>
          <a:xfrm>
            <a:off x="4552478" y="359319"/>
            <a:ext cx="5153832" cy="6139361"/>
          </a:xfrm>
          <a:prstGeom prst="rect">
            <a:avLst/>
          </a:prstGeom>
        </p:spPr>
      </p:pic>
    </p:spTree>
    <p:extLst>
      <p:ext uri="{BB962C8B-B14F-4D97-AF65-F5344CB8AC3E}">
        <p14:creationId xmlns:p14="http://schemas.microsoft.com/office/powerpoint/2010/main" val="10143107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2" name="Immagine 11">
            <a:extLst>
              <a:ext uri="{FF2B5EF4-FFF2-40B4-BE49-F238E27FC236}">
                <a16:creationId xmlns:a16="http://schemas.microsoft.com/office/drawing/2014/main" id="{EC7108A7-0D5C-43A1-957A-CA1028E441CF}"/>
              </a:ext>
            </a:extLst>
          </p:cNvPr>
          <p:cNvPicPr>
            <a:picLocks noChangeAspect="1"/>
          </p:cNvPicPr>
          <p:nvPr/>
        </p:nvPicPr>
        <p:blipFill>
          <a:blip r:embed="rId6"/>
          <a:stretch>
            <a:fillRect/>
          </a:stretch>
        </p:blipFill>
        <p:spPr>
          <a:xfrm>
            <a:off x="10504936" y="5911311"/>
            <a:ext cx="1580384" cy="872424"/>
          </a:xfrm>
          <a:prstGeom prst="rect">
            <a:avLst/>
          </a:prstGeom>
        </p:spPr>
      </p:pic>
      <p:sp>
        <p:nvSpPr>
          <p:cNvPr id="4" name="Rectangle 5">
            <a:extLst>
              <a:ext uri="{FF2B5EF4-FFF2-40B4-BE49-F238E27FC236}">
                <a16:creationId xmlns:a16="http://schemas.microsoft.com/office/drawing/2014/main" id="{3B04F4A1-ACE5-4D9F-A28C-FFD764951B88}"/>
              </a:ext>
            </a:extLst>
          </p:cNvPr>
          <p:cNvSpPr>
            <a:spLocks noChangeArrowheads="1"/>
          </p:cNvSpPr>
          <p:nvPr/>
        </p:nvSpPr>
        <p:spPr bwMode="auto">
          <a:xfrm>
            <a:off x="4178805" y="2310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5" name="Rectangle 6">
            <a:extLst>
              <a:ext uri="{FF2B5EF4-FFF2-40B4-BE49-F238E27FC236}">
                <a16:creationId xmlns:a16="http://schemas.microsoft.com/office/drawing/2014/main" id="{4DFFB50A-95EF-41BF-83CB-80634F84CBAB}"/>
              </a:ext>
            </a:extLst>
          </p:cNvPr>
          <p:cNvSpPr>
            <a:spLocks noChangeArrowheads="1"/>
          </p:cNvSpPr>
          <p:nvPr/>
        </p:nvSpPr>
        <p:spPr bwMode="auto">
          <a:xfrm>
            <a:off x="4178805" y="46095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6" name="Rectangle 7">
            <a:extLst>
              <a:ext uri="{FF2B5EF4-FFF2-40B4-BE49-F238E27FC236}">
                <a16:creationId xmlns:a16="http://schemas.microsoft.com/office/drawing/2014/main" id="{2C560DB0-A6D8-4ED9-BA61-DD65DE126065}"/>
              </a:ext>
            </a:extLst>
          </p:cNvPr>
          <p:cNvSpPr>
            <a:spLocks noChangeArrowheads="1"/>
          </p:cNvSpPr>
          <p:nvPr/>
        </p:nvSpPr>
        <p:spPr bwMode="auto">
          <a:xfrm>
            <a:off x="4178805" y="6755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6" name="Rectangle 7">
            <a:extLst>
              <a:ext uri="{FF2B5EF4-FFF2-40B4-BE49-F238E27FC236}">
                <a16:creationId xmlns:a16="http://schemas.microsoft.com/office/drawing/2014/main" id="{AFD156FE-435C-4508-A67A-CF3EDE2B8763}"/>
              </a:ext>
            </a:extLst>
          </p:cNvPr>
          <p:cNvSpPr>
            <a:spLocks noChangeArrowheads="1"/>
          </p:cNvSpPr>
          <p:nvPr/>
        </p:nvSpPr>
        <p:spPr bwMode="auto">
          <a:xfrm>
            <a:off x="4383536" y="67837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Rectangle 3">
            <a:extLst>
              <a:ext uri="{FF2B5EF4-FFF2-40B4-BE49-F238E27FC236}">
                <a16:creationId xmlns:a16="http://schemas.microsoft.com/office/drawing/2014/main" id="{E60CC02E-9C8D-40A1-A9B8-CEC1015DEA93}"/>
              </a:ext>
            </a:extLst>
          </p:cNvPr>
          <p:cNvSpPr>
            <a:spLocks noChangeArrowheads="1"/>
          </p:cNvSpPr>
          <p:nvPr/>
        </p:nvSpPr>
        <p:spPr bwMode="auto">
          <a:xfrm>
            <a:off x="4603757" y="3904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3" name="Rectangle 5">
            <a:extLst>
              <a:ext uri="{FF2B5EF4-FFF2-40B4-BE49-F238E27FC236}">
                <a16:creationId xmlns:a16="http://schemas.microsoft.com/office/drawing/2014/main" id="{431A91C2-A752-4C4D-811F-8FDCFACCE5EE}"/>
              </a:ext>
            </a:extLst>
          </p:cNvPr>
          <p:cNvSpPr>
            <a:spLocks noChangeArrowheads="1"/>
          </p:cNvSpPr>
          <p:nvPr/>
        </p:nvSpPr>
        <p:spPr bwMode="auto">
          <a:xfrm>
            <a:off x="4603757" y="60673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0" name="CasellaDiTesto 19">
            <a:extLst>
              <a:ext uri="{FF2B5EF4-FFF2-40B4-BE49-F238E27FC236}">
                <a16:creationId xmlns:a16="http://schemas.microsoft.com/office/drawing/2014/main" id="{78AB4F72-C69C-464F-B8EC-240758B7932A}"/>
              </a:ext>
            </a:extLst>
          </p:cNvPr>
          <p:cNvSpPr txBox="1"/>
          <p:nvPr/>
        </p:nvSpPr>
        <p:spPr>
          <a:xfrm>
            <a:off x="288382" y="2417198"/>
            <a:ext cx="2508635" cy="1815882"/>
          </a:xfrm>
          <a:prstGeom prst="rect">
            <a:avLst/>
          </a:prstGeom>
          <a:noFill/>
        </p:spPr>
        <p:txBody>
          <a:bodyPr wrap="none" rtlCol="0">
            <a:spAutoFit/>
          </a:bodyPr>
          <a:lstStyle/>
          <a:p>
            <a:r>
              <a:rPr lang="it-IT" sz="4800" b="1">
                <a:solidFill>
                  <a:schemeClr val="tx1">
                    <a:lumMod val="75000"/>
                    <a:lumOff val="25000"/>
                  </a:schemeClr>
                </a:solidFill>
                <a:latin typeface="+mj-lt"/>
                <a:ea typeface="Gadugi" panose="020B0502040204020203" pitchFamily="34" charset="0"/>
              </a:rPr>
              <a:t>DESIGN</a:t>
            </a:r>
          </a:p>
          <a:p>
            <a:r>
              <a:rPr lang="it-IT" sz="3200">
                <a:solidFill>
                  <a:schemeClr val="accent5"/>
                </a:solidFill>
              </a:rPr>
              <a:t>Class Diagram</a:t>
            </a:r>
          </a:p>
          <a:p>
            <a:r>
              <a:rPr lang="it-IT" sz="3200">
                <a:solidFill>
                  <a:schemeClr val="accent5"/>
                </a:solidFill>
              </a:rPr>
              <a:t>PARTE 2</a:t>
            </a:r>
          </a:p>
        </p:txBody>
      </p:sp>
      <p:pic>
        <p:nvPicPr>
          <p:cNvPr id="2" name="Immagine 1">
            <a:extLst>
              <a:ext uri="{FF2B5EF4-FFF2-40B4-BE49-F238E27FC236}">
                <a16:creationId xmlns:a16="http://schemas.microsoft.com/office/drawing/2014/main" id="{9FDC7892-719B-45E3-9AA7-CD6BC866B208}"/>
              </a:ext>
            </a:extLst>
          </p:cNvPr>
          <p:cNvPicPr>
            <a:picLocks noChangeAspect="1"/>
          </p:cNvPicPr>
          <p:nvPr/>
        </p:nvPicPr>
        <p:blipFill>
          <a:blip r:embed="rId7"/>
          <a:stretch>
            <a:fillRect/>
          </a:stretch>
        </p:blipFill>
        <p:spPr>
          <a:xfrm>
            <a:off x="4764049" y="180004"/>
            <a:ext cx="5155643" cy="6497991"/>
          </a:xfrm>
          <a:prstGeom prst="rect">
            <a:avLst/>
          </a:prstGeom>
        </p:spPr>
      </p:pic>
    </p:spTree>
    <p:extLst>
      <p:ext uri="{BB962C8B-B14F-4D97-AF65-F5344CB8AC3E}">
        <p14:creationId xmlns:p14="http://schemas.microsoft.com/office/powerpoint/2010/main" val="1491896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6" name="Rectangle 138">
            <a:extLst>
              <a:ext uri="{FF2B5EF4-FFF2-40B4-BE49-F238E27FC236}">
                <a16:creationId xmlns:a16="http://schemas.microsoft.com/office/drawing/2014/main" id="{75F4D120-3921-42A8-A063-46B023CB0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As Businesses Cram More Workers into Office Space, Comfort and ...">
            <a:extLst>
              <a:ext uri="{FF2B5EF4-FFF2-40B4-BE49-F238E27FC236}">
                <a16:creationId xmlns:a16="http://schemas.microsoft.com/office/drawing/2014/main" id="{30273EE0-8C28-4C8C-90FE-AD98830394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915" b="2"/>
          <a:stretch/>
        </p:blipFill>
        <p:spPr bwMode="auto">
          <a:xfrm>
            <a:off x="4476307" y="599780"/>
            <a:ext cx="7715693" cy="5658438"/>
          </a:xfrm>
          <a:prstGeom prst="rect">
            <a:avLst/>
          </a:prstGeom>
          <a:noFill/>
          <a:extLst>
            <a:ext uri="{909E8E84-426E-40DD-AFC4-6F175D3DCCD1}">
              <a14:hiddenFill xmlns:a14="http://schemas.microsoft.com/office/drawing/2010/main">
                <a:solidFill>
                  <a:srgbClr val="FFFFFF"/>
                </a:solidFill>
              </a14:hiddenFill>
            </a:ext>
          </a:extLst>
        </p:spPr>
      </p:pic>
      <p:pic>
        <p:nvPicPr>
          <p:cNvPr id="1067" name="Picture 140">
            <a:extLst>
              <a:ext uri="{FF2B5EF4-FFF2-40B4-BE49-F238E27FC236}">
                <a16:creationId xmlns:a16="http://schemas.microsoft.com/office/drawing/2014/main" id="{9D01B3E5-85F4-41A9-A504-D5E6268DEC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r="14729"/>
          <a:stretch>
            <a:fillRect/>
          </a:stretch>
        </p:blipFill>
        <p:spPr>
          <a:xfrm>
            <a:off x="3466214" y="550975"/>
            <a:ext cx="8725786" cy="5756049"/>
          </a:xfrm>
          <a:custGeom>
            <a:avLst/>
            <a:gdLst>
              <a:gd name="connsiteX0" fmla="*/ 0 w 8725786"/>
              <a:gd name="connsiteY0" fmla="*/ 0 h 5756049"/>
              <a:gd name="connsiteX1" fmla="*/ 8725786 w 8725786"/>
              <a:gd name="connsiteY1" fmla="*/ 0 h 5756049"/>
              <a:gd name="connsiteX2" fmla="*/ 8725786 w 8725786"/>
              <a:gd name="connsiteY2" fmla="*/ 5756049 h 5756049"/>
              <a:gd name="connsiteX3" fmla="*/ 0 w 8725786"/>
              <a:gd name="connsiteY3" fmla="*/ 5756049 h 5756049"/>
            </a:gdLst>
            <a:ahLst/>
            <a:cxnLst>
              <a:cxn ang="0">
                <a:pos x="connsiteX0" y="connsiteY0"/>
              </a:cxn>
              <a:cxn ang="0">
                <a:pos x="connsiteX1" y="connsiteY1"/>
              </a:cxn>
              <a:cxn ang="0">
                <a:pos x="connsiteX2" y="connsiteY2"/>
              </a:cxn>
              <a:cxn ang="0">
                <a:pos x="connsiteX3" y="connsiteY3"/>
              </a:cxn>
            </a:cxnLst>
            <a:rect l="l" t="t" r="r" b="b"/>
            <a:pathLst>
              <a:path w="8725786" h="5756049">
                <a:moveTo>
                  <a:pt x="0" y="0"/>
                </a:moveTo>
                <a:lnTo>
                  <a:pt x="8725786" y="0"/>
                </a:lnTo>
                <a:lnTo>
                  <a:pt x="8725786" y="5756049"/>
                </a:lnTo>
                <a:lnTo>
                  <a:pt x="0" y="5756049"/>
                </a:lnTo>
                <a:close/>
              </a:path>
            </a:pathLst>
          </a:custGeom>
        </p:spPr>
      </p:pic>
      <p:sp>
        <p:nvSpPr>
          <p:cNvPr id="5" name="Titolo 1">
            <a:extLst>
              <a:ext uri="{FF2B5EF4-FFF2-40B4-BE49-F238E27FC236}">
                <a16:creationId xmlns:a16="http://schemas.microsoft.com/office/drawing/2014/main" id="{2D2BDF8E-52E2-4825-840F-117B5D69F04E}"/>
              </a:ext>
            </a:extLst>
          </p:cNvPr>
          <p:cNvSpPr>
            <a:spLocks noGrp="1"/>
          </p:cNvSpPr>
          <p:nvPr>
            <p:ph type="title"/>
          </p:nvPr>
        </p:nvSpPr>
        <p:spPr>
          <a:xfrm>
            <a:off x="587903" y="1209986"/>
            <a:ext cx="4625645" cy="2383844"/>
          </a:xfrm>
        </p:spPr>
        <p:txBody>
          <a:bodyPr vert="horz" lIns="91440" tIns="45720" rIns="91440" bIns="45720" rtlCol="0" anchor="t">
            <a:normAutofit/>
          </a:bodyPr>
          <a:lstStyle/>
          <a:p>
            <a:pPr algn="just"/>
            <a:r>
              <a:rPr lang="en-US" sz="1600" err="1">
                <a:solidFill>
                  <a:srgbClr val="000000"/>
                </a:solidFill>
                <a:latin typeface="+mn-lt"/>
              </a:rPr>
              <a:t>Affinchè</a:t>
            </a:r>
            <a:r>
              <a:rPr lang="en-US" sz="1600">
                <a:solidFill>
                  <a:srgbClr val="000000"/>
                </a:solidFill>
                <a:latin typeface="+mn-lt"/>
              </a:rPr>
              <a:t> </a:t>
            </a:r>
            <a:r>
              <a:rPr lang="en-US" sz="1600" err="1">
                <a:solidFill>
                  <a:srgbClr val="000000"/>
                </a:solidFill>
                <a:latin typeface="+mn-lt"/>
              </a:rPr>
              <a:t>l’ufficio</a:t>
            </a:r>
            <a:r>
              <a:rPr lang="en-US" sz="1600">
                <a:solidFill>
                  <a:srgbClr val="000000"/>
                </a:solidFill>
                <a:latin typeface="+mn-lt"/>
              </a:rPr>
              <a:t> </a:t>
            </a:r>
            <a:r>
              <a:rPr lang="en-US" sz="1600" err="1">
                <a:solidFill>
                  <a:srgbClr val="000000"/>
                </a:solidFill>
                <a:latin typeface="+mn-lt"/>
              </a:rPr>
              <a:t>sia</a:t>
            </a:r>
            <a:r>
              <a:rPr lang="en-US" sz="1600">
                <a:solidFill>
                  <a:srgbClr val="000000"/>
                </a:solidFill>
                <a:latin typeface="+mn-lt"/>
              </a:rPr>
              <a:t> </a:t>
            </a:r>
            <a:r>
              <a:rPr lang="en-US" sz="1600" err="1">
                <a:solidFill>
                  <a:srgbClr val="000000"/>
                </a:solidFill>
                <a:latin typeface="+mn-lt"/>
              </a:rPr>
              <a:t>funzionale</a:t>
            </a:r>
            <a:r>
              <a:rPr lang="en-US" sz="1600">
                <a:solidFill>
                  <a:srgbClr val="000000"/>
                </a:solidFill>
                <a:latin typeface="+mn-lt"/>
              </a:rPr>
              <a:t>, è  </a:t>
            </a:r>
            <a:r>
              <a:rPr lang="en-US" sz="1600" err="1">
                <a:solidFill>
                  <a:srgbClr val="000000"/>
                </a:solidFill>
                <a:latin typeface="+mn-lt"/>
              </a:rPr>
              <a:t>necessario</a:t>
            </a:r>
            <a:r>
              <a:rPr lang="en-US" sz="1600">
                <a:solidFill>
                  <a:srgbClr val="000000"/>
                </a:solidFill>
                <a:latin typeface="+mn-lt"/>
              </a:rPr>
              <a:t> </a:t>
            </a:r>
            <a:r>
              <a:rPr lang="en-US" sz="1600" err="1">
                <a:solidFill>
                  <a:srgbClr val="000000"/>
                </a:solidFill>
                <a:latin typeface="+mn-lt"/>
              </a:rPr>
              <a:t>creare</a:t>
            </a:r>
            <a:r>
              <a:rPr lang="en-US" sz="1600">
                <a:solidFill>
                  <a:srgbClr val="000000"/>
                </a:solidFill>
                <a:latin typeface="+mn-lt"/>
              </a:rPr>
              <a:t> </a:t>
            </a:r>
            <a:r>
              <a:rPr lang="en-US" sz="1600" b="1" err="1">
                <a:solidFill>
                  <a:srgbClr val="000000"/>
                </a:solidFill>
                <a:latin typeface="+mn-lt"/>
              </a:rPr>
              <a:t>spazi</a:t>
            </a:r>
            <a:r>
              <a:rPr lang="en-US" sz="1600" b="1">
                <a:solidFill>
                  <a:srgbClr val="000000"/>
                </a:solidFill>
                <a:latin typeface="+mn-lt"/>
              </a:rPr>
              <a:t> </a:t>
            </a:r>
            <a:r>
              <a:rPr lang="en-US" sz="1600" b="1" err="1">
                <a:solidFill>
                  <a:srgbClr val="000000"/>
                </a:solidFill>
                <a:latin typeface="+mn-lt"/>
              </a:rPr>
              <a:t>appositi</a:t>
            </a:r>
            <a:r>
              <a:rPr lang="en-US" sz="1600" b="1">
                <a:solidFill>
                  <a:srgbClr val="000000"/>
                </a:solidFill>
                <a:latin typeface="+mn-lt"/>
              </a:rPr>
              <a:t> </a:t>
            </a:r>
            <a:r>
              <a:rPr lang="en-US" sz="1600">
                <a:solidFill>
                  <a:srgbClr val="000000"/>
                </a:solidFill>
                <a:latin typeface="+mn-lt"/>
              </a:rPr>
              <a:t>per le </a:t>
            </a:r>
            <a:r>
              <a:rPr lang="en-US" sz="1600" err="1">
                <a:solidFill>
                  <a:srgbClr val="000000"/>
                </a:solidFill>
                <a:latin typeface="+mn-lt"/>
              </a:rPr>
              <a:t>riunioni</a:t>
            </a:r>
            <a:r>
              <a:rPr lang="en-US" sz="1600">
                <a:solidFill>
                  <a:srgbClr val="000000"/>
                </a:solidFill>
                <a:latin typeface="+mn-lt"/>
              </a:rPr>
              <a:t> e  fare in modo </a:t>
            </a:r>
            <a:r>
              <a:rPr lang="en-US" sz="1600" err="1">
                <a:solidFill>
                  <a:srgbClr val="000000"/>
                </a:solidFill>
                <a:latin typeface="+mn-lt"/>
              </a:rPr>
              <a:t>che</a:t>
            </a:r>
            <a:r>
              <a:rPr lang="en-US" sz="1600">
                <a:solidFill>
                  <a:srgbClr val="000000"/>
                </a:solidFill>
                <a:latin typeface="+mn-lt"/>
              </a:rPr>
              <a:t> </a:t>
            </a:r>
            <a:r>
              <a:rPr lang="en-US" sz="1600" err="1">
                <a:solidFill>
                  <a:srgbClr val="000000"/>
                </a:solidFill>
                <a:latin typeface="+mn-lt"/>
              </a:rPr>
              <a:t>gli</a:t>
            </a:r>
            <a:r>
              <a:rPr lang="en-US" sz="1600">
                <a:solidFill>
                  <a:srgbClr val="000000"/>
                </a:solidFill>
                <a:latin typeface="+mn-lt"/>
              </a:rPr>
              <a:t> </a:t>
            </a:r>
            <a:r>
              <a:rPr lang="en-US" sz="1600" err="1">
                <a:solidFill>
                  <a:srgbClr val="000000"/>
                </a:solidFill>
                <a:latin typeface="+mn-lt"/>
              </a:rPr>
              <a:t>uffici</a:t>
            </a:r>
            <a:r>
              <a:rPr lang="en-US" sz="1600">
                <a:solidFill>
                  <a:srgbClr val="000000"/>
                </a:solidFill>
                <a:latin typeface="+mn-lt"/>
              </a:rPr>
              <a:t> non </a:t>
            </a:r>
            <a:r>
              <a:rPr lang="en-US" sz="1600" err="1">
                <a:solidFill>
                  <a:srgbClr val="000000"/>
                </a:solidFill>
                <a:latin typeface="+mn-lt"/>
              </a:rPr>
              <a:t>siano</a:t>
            </a:r>
            <a:r>
              <a:rPr lang="en-US" sz="1600">
                <a:solidFill>
                  <a:srgbClr val="000000"/>
                </a:solidFill>
                <a:latin typeface="+mn-lt"/>
              </a:rPr>
              <a:t> </a:t>
            </a:r>
            <a:r>
              <a:rPr lang="en-US" sz="1600" err="1">
                <a:solidFill>
                  <a:srgbClr val="000000"/>
                </a:solidFill>
                <a:latin typeface="+mn-lt"/>
              </a:rPr>
              <a:t>troppo</a:t>
            </a:r>
            <a:r>
              <a:rPr lang="en-US" sz="1600">
                <a:solidFill>
                  <a:srgbClr val="000000"/>
                </a:solidFill>
                <a:latin typeface="+mn-lt"/>
              </a:rPr>
              <a:t> </a:t>
            </a:r>
            <a:r>
              <a:rPr lang="en-US" sz="1600" err="1">
                <a:solidFill>
                  <a:srgbClr val="000000"/>
                </a:solidFill>
                <a:latin typeface="+mn-lt"/>
              </a:rPr>
              <a:t>affollati</a:t>
            </a:r>
            <a:r>
              <a:rPr lang="en-US" sz="1600">
                <a:solidFill>
                  <a:srgbClr val="000000"/>
                </a:solidFill>
                <a:latin typeface="+mn-lt"/>
              </a:rPr>
              <a:t>.</a:t>
            </a:r>
            <a:br>
              <a:rPr lang="en-US" sz="1600">
                <a:solidFill>
                  <a:srgbClr val="000000"/>
                </a:solidFill>
                <a:latin typeface="+mn-lt"/>
              </a:rPr>
            </a:br>
            <a:br>
              <a:rPr lang="en-US" sz="1600">
                <a:solidFill>
                  <a:srgbClr val="000000"/>
                </a:solidFill>
                <a:latin typeface="+mn-lt"/>
              </a:rPr>
            </a:br>
            <a:r>
              <a:rPr lang="en-US" sz="1600" err="1">
                <a:solidFill>
                  <a:srgbClr val="000000"/>
                </a:solidFill>
                <a:latin typeface="+mn-lt"/>
              </a:rPr>
              <a:t>Queste</a:t>
            </a:r>
            <a:r>
              <a:rPr lang="en-US" sz="1600">
                <a:solidFill>
                  <a:srgbClr val="000000"/>
                </a:solidFill>
                <a:latin typeface="+mn-lt"/>
              </a:rPr>
              <a:t> best practice non </a:t>
            </a:r>
            <a:r>
              <a:rPr lang="en-US" sz="1600" err="1">
                <a:solidFill>
                  <a:srgbClr val="000000"/>
                </a:solidFill>
                <a:latin typeface="+mn-lt"/>
              </a:rPr>
              <a:t>vengono</a:t>
            </a:r>
            <a:r>
              <a:rPr lang="en-US" sz="1600">
                <a:solidFill>
                  <a:srgbClr val="000000"/>
                </a:solidFill>
                <a:latin typeface="+mn-lt"/>
              </a:rPr>
              <a:t> </a:t>
            </a:r>
            <a:r>
              <a:rPr lang="en-US" sz="1600" err="1">
                <a:solidFill>
                  <a:srgbClr val="000000"/>
                </a:solidFill>
                <a:latin typeface="+mn-lt"/>
              </a:rPr>
              <a:t>sempre</a:t>
            </a:r>
            <a:r>
              <a:rPr lang="en-US" sz="1600">
                <a:solidFill>
                  <a:srgbClr val="000000"/>
                </a:solidFill>
                <a:latin typeface="+mn-lt"/>
              </a:rPr>
              <a:t> </a:t>
            </a:r>
            <a:r>
              <a:rPr lang="en-US" sz="1600" err="1">
                <a:solidFill>
                  <a:srgbClr val="000000"/>
                </a:solidFill>
                <a:latin typeface="+mn-lt"/>
              </a:rPr>
              <a:t>adottate</a:t>
            </a:r>
            <a:r>
              <a:rPr lang="en-US" sz="1600">
                <a:solidFill>
                  <a:srgbClr val="000000"/>
                </a:solidFill>
                <a:latin typeface="+mn-lt"/>
              </a:rPr>
              <a:t> e </a:t>
            </a:r>
            <a:r>
              <a:rPr lang="en-US" sz="1600" err="1">
                <a:solidFill>
                  <a:srgbClr val="000000"/>
                </a:solidFill>
                <a:latin typeface="+mn-lt"/>
              </a:rPr>
              <a:t>questo</a:t>
            </a:r>
            <a:r>
              <a:rPr lang="en-US" sz="1600">
                <a:solidFill>
                  <a:srgbClr val="000000"/>
                </a:solidFill>
                <a:latin typeface="+mn-lt"/>
              </a:rPr>
              <a:t> porta </a:t>
            </a:r>
            <a:r>
              <a:rPr lang="en-US" sz="1600" err="1">
                <a:solidFill>
                  <a:srgbClr val="000000"/>
                </a:solidFill>
                <a:latin typeface="+mn-lt"/>
              </a:rPr>
              <a:t>gli</a:t>
            </a:r>
            <a:r>
              <a:rPr lang="en-US" sz="1600">
                <a:solidFill>
                  <a:srgbClr val="000000"/>
                </a:solidFill>
                <a:latin typeface="+mn-lt"/>
              </a:rPr>
              <a:t> </a:t>
            </a:r>
            <a:r>
              <a:rPr lang="en-US" sz="1600" err="1">
                <a:solidFill>
                  <a:srgbClr val="000000"/>
                </a:solidFill>
                <a:latin typeface="+mn-lt"/>
              </a:rPr>
              <a:t>uffici</a:t>
            </a:r>
            <a:r>
              <a:rPr lang="en-US" sz="1600">
                <a:solidFill>
                  <a:srgbClr val="000000"/>
                </a:solidFill>
                <a:latin typeface="+mn-lt"/>
              </a:rPr>
              <a:t> Open Space a </a:t>
            </a:r>
            <a:r>
              <a:rPr lang="en-US" sz="1600" err="1">
                <a:solidFill>
                  <a:srgbClr val="000000"/>
                </a:solidFill>
                <a:latin typeface="+mn-lt"/>
              </a:rPr>
              <a:t>diventare</a:t>
            </a:r>
            <a:r>
              <a:rPr lang="en-US" sz="1600">
                <a:solidFill>
                  <a:srgbClr val="000000"/>
                </a:solidFill>
                <a:latin typeface="+mn-lt"/>
              </a:rPr>
              <a:t> </a:t>
            </a:r>
            <a:r>
              <a:rPr lang="en-US" sz="1600" b="1" err="1">
                <a:solidFill>
                  <a:srgbClr val="000000"/>
                </a:solidFill>
                <a:latin typeface="+mn-lt"/>
              </a:rPr>
              <a:t>controproducenti</a:t>
            </a:r>
            <a:r>
              <a:rPr lang="en-US" sz="1600">
                <a:solidFill>
                  <a:srgbClr val="000000"/>
                </a:solidFill>
                <a:latin typeface="+mn-lt"/>
              </a:rPr>
              <a:t>, </a:t>
            </a:r>
            <a:r>
              <a:rPr lang="en-US" sz="1600" err="1">
                <a:solidFill>
                  <a:srgbClr val="000000"/>
                </a:solidFill>
                <a:latin typeface="+mn-lt"/>
              </a:rPr>
              <a:t>principalmente</a:t>
            </a:r>
            <a:r>
              <a:rPr lang="en-US" sz="1600">
                <a:solidFill>
                  <a:srgbClr val="000000"/>
                </a:solidFill>
                <a:latin typeface="+mn-lt"/>
              </a:rPr>
              <a:t> a causa del </a:t>
            </a:r>
            <a:r>
              <a:rPr lang="en-US" sz="1600" err="1">
                <a:solidFill>
                  <a:srgbClr val="000000"/>
                </a:solidFill>
                <a:latin typeface="+mn-lt"/>
              </a:rPr>
              <a:t>rumore</a:t>
            </a:r>
            <a:r>
              <a:rPr lang="en-US" sz="1600">
                <a:solidFill>
                  <a:srgbClr val="000000"/>
                </a:solidFill>
                <a:latin typeface="+mn-lt"/>
              </a:rPr>
              <a:t>.</a:t>
            </a:r>
          </a:p>
        </p:txBody>
      </p:sp>
      <p:sp>
        <p:nvSpPr>
          <p:cNvPr id="6" name="CasellaDiTesto 5">
            <a:extLst>
              <a:ext uri="{FF2B5EF4-FFF2-40B4-BE49-F238E27FC236}">
                <a16:creationId xmlns:a16="http://schemas.microsoft.com/office/drawing/2014/main" id="{CBDBB333-A381-47E6-8B21-A050ACA8A83E}"/>
              </a:ext>
            </a:extLst>
          </p:cNvPr>
          <p:cNvSpPr txBox="1"/>
          <p:nvPr/>
        </p:nvSpPr>
        <p:spPr>
          <a:xfrm>
            <a:off x="2335236" y="3974100"/>
            <a:ext cx="2841674" cy="646331"/>
          </a:xfrm>
          <a:prstGeom prst="rect">
            <a:avLst/>
          </a:prstGeom>
          <a:noFill/>
        </p:spPr>
        <p:txBody>
          <a:bodyPr wrap="square" rtlCol="0">
            <a:spAutoFit/>
          </a:bodyPr>
          <a:lstStyle/>
          <a:p>
            <a:r>
              <a:rPr lang="it-IT" b="1" i="1"/>
              <a:t>Mancanza di privacy</a:t>
            </a:r>
          </a:p>
          <a:p>
            <a:r>
              <a:rPr lang="it-IT" b="1" i="1"/>
              <a:t>Uffici affollati</a:t>
            </a:r>
          </a:p>
        </p:txBody>
      </p:sp>
      <p:pic>
        <p:nvPicPr>
          <p:cNvPr id="7" name="Picture 8" descr="Pollice, giu, silhouette Libero Icona di Font Awesome Icons">
            <a:extLst>
              <a:ext uri="{FF2B5EF4-FFF2-40B4-BE49-F238E27FC236}">
                <a16:creationId xmlns:a16="http://schemas.microsoft.com/office/drawing/2014/main" id="{FDA1D71D-B592-4C0B-976A-9627A06B5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9099" y="4020579"/>
            <a:ext cx="813370" cy="813370"/>
          </a:xfrm>
          <a:prstGeom prst="rect">
            <a:avLst/>
          </a:prstGeom>
          <a:noFill/>
          <a:extLst>
            <a:ext uri="{909E8E84-426E-40DD-AFC4-6F175D3DCCD1}">
              <a14:hiddenFill xmlns:a14="http://schemas.microsoft.com/office/drawing/2010/main">
                <a:solidFill>
                  <a:srgbClr val="FFFFFF"/>
                </a:solidFill>
              </a14:hiddenFill>
            </a:ext>
          </a:extLst>
        </p:spPr>
      </p:pic>
      <p:pic>
        <p:nvPicPr>
          <p:cNvPr id="91" name="Immagine 90">
            <a:extLst>
              <a:ext uri="{FF2B5EF4-FFF2-40B4-BE49-F238E27FC236}">
                <a16:creationId xmlns:a16="http://schemas.microsoft.com/office/drawing/2014/main" id="{B77ACE69-9E2E-452E-ABDC-0E12B2C93D23}"/>
              </a:ext>
            </a:extLst>
          </p:cNvPr>
          <p:cNvPicPr>
            <a:picLocks noChangeAspect="1"/>
          </p:cNvPicPr>
          <p:nvPr/>
        </p:nvPicPr>
        <p:blipFill>
          <a:blip r:embed="rId5"/>
          <a:stretch>
            <a:fillRect/>
          </a:stretch>
        </p:blipFill>
        <p:spPr>
          <a:xfrm>
            <a:off x="10293855" y="74265"/>
            <a:ext cx="1791465" cy="413415"/>
          </a:xfrm>
          <a:prstGeom prst="rect">
            <a:avLst/>
          </a:prstGeom>
        </p:spPr>
      </p:pic>
      <p:pic>
        <p:nvPicPr>
          <p:cNvPr id="93" name="Picture 2" descr="Politecnico di Torino">
            <a:extLst>
              <a:ext uri="{FF2B5EF4-FFF2-40B4-BE49-F238E27FC236}">
                <a16:creationId xmlns:a16="http://schemas.microsoft.com/office/drawing/2014/main" id="{C60A03E3-2DC2-4C7D-ADB8-B552800F09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725" y="6271334"/>
            <a:ext cx="13716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0939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2" name="Immagine 11">
            <a:extLst>
              <a:ext uri="{FF2B5EF4-FFF2-40B4-BE49-F238E27FC236}">
                <a16:creationId xmlns:a16="http://schemas.microsoft.com/office/drawing/2014/main" id="{EC7108A7-0D5C-43A1-957A-CA1028E441CF}"/>
              </a:ext>
            </a:extLst>
          </p:cNvPr>
          <p:cNvPicPr>
            <a:picLocks noChangeAspect="1"/>
          </p:cNvPicPr>
          <p:nvPr/>
        </p:nvPicPr>
        <p:blipFill>
          <a:blip r:embed="rId6"/>
          <a:stretch>
            <a:fillRect/>
          </a:stretch>
        </p:blipFill>
        <p:spPr>
          <a:xfrm>
            <a:off x="10504936" y="5911311"/>
            <a:ext cx="1580384" cy="872424"/>
          </a:xfrm>
          <a:prstGeom prst="rect">
            <a:avLst/>
          </a:prstGeom>
        </p:spPr>
      </p:pic>
      <p:sp>
        <p:nvSpPr>
          <p:cNvPr id="4" name="Rectangle 5">
            <a:extLst>
              <a:ext uri="{FF2B5EF4-FFF2-40B4-BE49-F238E27FC236}">
                <a16:creationId xmlns:a16="http://schemas.microsoft.com/office/drawing/2014/main" id="{3B04F4A1-ACE5-4D9F-A28C-FFD764951B88}"/>
              </a:ext>
            </a:extLst>
          </p:cNvPr>
          <p:cNvSpPr>
            <a:spLocks noChangeArrowheads="1"/>
          </p:cNvSpPr>
          <p:nvPr/>
        </p:nvSpPr>
        <p:spPr bwMode="auto">
          <a:xfrm>
            <a:off x="4178805" y="2310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5" name="Rectangle 6">
            <a:extLst>
              <a:ext uri="{FF2B5EF4-FFF2-40B4-BE49-F238E27FC236}">
                <a16:creationId xmlns:a16="http://schemas.microsoft.com/office/drawing/2014/main" id="{4DFFB50A-95EF-41BF-83CB-80634F84CBAB}"/>
              </a:ext>
            </a:extLst>
          </p:cNvPr>
          <p:cNvSpPr>
            <a:spLocks noChangeArrowheads="1"/>
          </p:cNvSpPr>
          <p:nvPr/>
        </p:nvSpPr>
        <p:spPr bwMode="auto">
          <a:xfrm>
            <a:off x="4178805" y="46095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6" name="Rectangle 7">
            <a:extLst>
              <a:ext uri="{FF2B5EF4-FFF2-40B4-BE49-F238E27FC236}">
                <a16:creationId xmlns:a16="http://schemas.microsoft.com/office/drawing/2014/main" id="{2C560DB0-A6D8-4ED9-BA61-DD65DE126065}"/>
              </a:ext>
            </a:extLst>
          </p:cNvPr>
          <p:cNvSpPr>
            <a:spLocks noChangeArrowheads="1"/>
          </p:cNvSpPr>
          <p:nvPr/>
        </p:nvSpPr>
        <p:spPr bwMode="auto">
          <a:xfrm>
            <a:off x="4178805" y="6755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6" name="Rectangle 7">
            <a:extLst>
              <a:ext uri="{FF2B5EF4-FFF2-40B4-BE49-F238E27FC236}">
                <a16:creationId xmlns:a16="http://schemas.microsoft.com/office/drawing/2014/main" id="{AFD156FE-435C-4508-A67A-CF3EDE2B8763}"/>
              </a:ext>
            </a:extLst>
          </p:cNvPr>
          <p:cNvSpPr>
            <a:spLocks noChangeArrowheads="1"/>
          </p:cNvSpPr>
          <p:nvPr/>
        </p:nvSpPr>
        <p:spPr bwMode="auto">
          <a:xfrm>
            <a:off x="4383536" y="67837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Rectangle 3">
            <a:extLst>
              <a:ext uri="{FF2B5EF4-FFF2-40B4-BE49-F238E27FC236}">
                <a16:creationId xmlns:a16="http://schemas.microsoft.com/office/drawing/2014/main" id="{E60CC02E-9C8D-40A1-A9B8-CEC1015DEA93}"/>
              </a:ext>
            </a:extLst>
          </p:cNvPr>
          <p:cNvSpPr>
            <a:spLocks noChangeArrowheads="1"/>
          </p:cNvSpPr>
          <p:nvPr/>
        </p:nvSpPr>
        <p:spPr bwMode="auto">
          <a:xfrm>
            <a:off x="4603757" y="3904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3" name="Rectangle 5">
            <a:extLst>
              <a:ext uri="{FF2B5EF4-FFF2-40B4-BE49-F238E27FC236}">
                <a16:creationId xmlns:a16="http://schemas.microsoft.com/office/drawing/2014/main" id="{431A91C2-A752-4C4D-811F-8FDCFACCE5EE}"/>
              </a:ext>
            </a:extLst>
          </p:cNvPr>
          <p:cNvSpPr>
            <a:spLocks noChangeArrowheads="1"/>
          </p:cNvSpPr>
          <p:nvPr/>
        </p:nvSpPr>
        <p:spPr bwMode="auto">
          <a:xfrm>
            <a:off x="4603757" y="60673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0" name="CasellaDiTesto 19">
            <a:extLst>
              <a:ext uri="{FF2B5EF4-FFF2-40B4-BE49-F238E27FC236}">
                <a16:creationId xmlns:a16="http://schemas.microsoft.com/office/drawing/2014/main" id="{78AB4F72-C69C-464F-B8EC-240758B7932A}"/>
              </a:ext>
            </a:extLst>
          </p:cNvPr>
          <p:cNvSpPr txBox="1"/>
          <p:nvPr/>
        </p:nvSpPr>
        <p:spPr>
          <a:xfrm>
            <a:off x="288382" y="2417198"/>
            <a:ext cx="2508635" cy="1815882"/>
          </a:xfrm>
          <a:prstGeom prst="rect">
            <a:avLst/>
          </a:prstGeom>
          <a:noFill/>
        </p:spPr>
        <p:txBody>
          <a:bodyPr wrap="none" rtlCol="0">
            <a:spAutoFit/>
          </a:bodyPr>
          <a:lstStyle/>
          <a:p>
            <a:r>
              <a:rPr lang="it-IT" sz="4800" b="1">
                <a:solidFill>
                  <a:schemeClr val="tx1">
                    <a:lumMod val="75000"/>
                    <a:lumOff val="25000"/>
                  </a:schemeClr>
                </a:solidFill>
                <a:latin typeface="+mj-lt"/>
                <a:ea typeface="Gadugi" panose="020B0502040204020203" pitchFamily="34" charset="0"/>
              </a:rPr>
              <a:t>DESIGN</a:t>
            </a:r>
          </a:p>
          <a:p>
            <a:r>
              <a:rPr lang="it-IT" sz="3200">
                <a:solidFill>
                  <a:schemeClr val="accent5"/>
                </a:solidFill>
              </a:rPr>
              <a:t>Class Diagram</a:t>
            </a:r>
          </a:p>
          <a:p>
            <a:r>
              <a:rPr lang="it-IT" sz="3200">
                <a:solidFill>
                  <a:schemeClr val="accent5"/>
                </a:solidFill>
              </a:rPr>
              <a:t>PARTE 3</a:t>
            </a:r>
          </a:p>
        </p:txBody>
      </p:sp>
      <p:pic>
        <p:nvPicPr>
          <p:cNvPr id="2" name="Immagine 1">
            <a:extLst>
              <a:ext uri="{FF2B5EF4-FFF2-40B4-BE49-F238E27FC236}">
                <a16:creationId xmlns:a16="http://schemas.microsoft.com/office/drawing/2014/main" id="{046C3AE4-FBF9-4F29-A2EC-30B5FEED0C54}"/>
              </a:ext>
            </a:extLst>
          </p:cNvPr>
          <p:cNvPicPr>
            <a:picLocks noChangeAspect="1"/>
          </p:cNvPicPr>
          <p:nvPr/>
        </p:nvPicPr>
        <p:blipFill>
          <a:blip r:embed="rId7"/>
          <a:stretch>
            <a:fillRect/>
          </a:stretch>
        </p:blipFill>
        <p:spPr>
          <a:xfrm>
            <a:off x="4678881" y="345161"/>
            <a:ext cx="4869219" cy="6167678"/>
          </a:xfrm>
          <a:prstGeom prst="rect">
            <a:avLst/>
          </a:prstGeom>
        </p:spPr>
      </p:pic>
    </p:spTree>
    <p:extLst>
      <p:ext uri="{BB962C8B-B14F-4D97-AF65-F5344CB8AC3E}">
        <p14:creationId xmlns:p14="http://schemas.microsoft.com/office/powerpoint/2010/main" val="23203588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3B04F4A1-ACE5-4D9F-A28C-FFD764951B88}"/>
              </a:ext>
            </a:extLst>
          </p:cNvPr>
          <p:cNvSpPr>
            <a:spLocks noChangeArrowheads="1"/>
          </p:cNvSpPr>
          <p:nvPr/>
        </p:nvSpPr>
        <p:spPr bwMode="auto">
          <a:xfrm>
            <a:off x="4178805" y="2310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5" name="Rectangle 6">
            <a:extLst>
              <a:ext uri="{FF2B5EF4-FFF2-40B4-BE49-F238E27FC236}">
                <a16:creationId xmlns:a16="http://schemas.microsoft.com/office/drawing/2014/main" id="{4DFFB50A-95EF-41BF-83CB-80634F84CBAB}"/>
              </a:ext>
            </a:extLst>
          </p:cNvPr>
          <p:cNvSpPr>
            <a:spLocks noChangeArrowheads="1"/>
          </p:cNvSpPr>
          <p:nvPr/>
        </p:nvSpPr>
        <p:spPr bwMode="auto">
          <a:xfrm>
            <a:off x="4178805" y="46095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6" name="Rectangle 7">
            <a:extLst>
              <a:ext uri="{FF2B5EF4-FFF2-40B4-BE49-F238E27FC236}">
                <a16:creationId xmlns:a16="http://schemas.microsoft.com/office/drawing/2014/main" id="{2C560DB0-A6D8-4ED9-BA61-DD65DE126065}"/>
              </a:ext>
            </a:extLst>
          </p:cNvPr>
          <p:cNvSpPr>
            <a:spLocks noChangeArrowheads="1"/>
          </p:cNvSpPr>
          <p:nvPr/>
        </p:nvSpPr>
        <p:spPr bwMode="auto">
          <a:xfrm>
            <a:off x="4178805" y="6755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6" name="Rectangle 7">
            <a:extLst>
              <a:ext uri="{FF2B5EF4-FFF2-40B4-BE49-F238E27FC236}">
                <a16:creationId xmlns:a16="http://schemas.microsoft.com/office/drawing/2014/main" id="{AFD156FE-435C-4508-A67A-CF3EDE2B8763}"/>
              </a:ext>
            </a:extLst>
          </p:cNvPr>
          <p:cNvSpPr>
            <a:spLocks noChangeArrowheads="1"/>
          </p:cNvSpPr>
          <p:nvPr/>
        </p:nvSpPr>
        <p:spPr bwMode="auto">
          <a:xfrm>
            <a:off x="4383536" y="67837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Rectangle 3">
            <a:extLst>
              <a:ext uri="{FF2B5EF4-FFF2-40B4-BE49-F238E27FC236}">
                <a16:creationId xmlns:a16="http://schemas.microsoft.com/office/drawing/2014/main" id="{E60CC02E-9C8D-40A1-A9B8-CEC1015DEA93}"/>
              </a:ext>
            </a:extLst>
          </p:cNvPr>
          <p:cNvSpPr>
            <a:spLocks noChangeArrowheads="1"/>
          </p:cNvSpPr>
          <p:nvPr/>
        </p:nvSpPr>
        <p:spPr bwMode="auto">
          <a:xfrm>
            <a:off x="4603757" y="3904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3" name="Rectangle 5">
            <a:extLst>
              <a:ext uri="{FF2B5EF4-FFF2-40B4-BE49-F238E27FC236}">
                <a16:creationId xmlns:a16="http://schemas.microsoft.com/office/drawing/2014/main" id="{431A91C2-A752-4C4D-811F-8FDCFACCE5EE}"/>
              </a:ext>
            </a:extLst>
          </p:cNvPr>
          <p:cNvSpPr>
            <a:spLocks noChangeArrowheads="1"/>
          </p:cNvSpPr>
          <p:nvPr/>
        </p:nvSpPr>
        <p:spPr bwMode="auto">
          <a:xfrm>
            <a:off x="4603757" y="60673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0" name="CasellaDiTesto 19">
            <a:extLst>
              <a:ext uri="{FF2B5EF4-FFF2-40B4-BE49-F238E27FC236}">
                <a16:creationId xmlns:a16="http://schemas.microsoft.com/office/drawing/2014/main" id="{78AB4F72-C69C-464F-B8EC-240758B7932A}"/>
              </a:ext>
            </a:extLst>
          </p:cNvPr>
          <p:cNvSpPr txBox="1"/>
          <p:nvPr/>
        </p:nvSpPr>
        <p:spPr>
          <a:xfrm>
            <a:off x="288382" y="2417198"/>
            <a:ext cx="3298916" cy="1323439"/>
          </a:xfrm>
          <a:prstGeom prst="rect">
            <a:avLst/>
          </a:prstGeom>
          <a:noFill/>
        </p:spPr>
        <p:txBody>
          <a:bodyPr wrap="none" rtlCol="0">
            <a:spAutoFit/>
          </a:bodyPr>
          <a:lstStyle/>
          <a:p>
            <a:r>
              <a:rPr lang="it-IT" sz="4800" b="1">
                <a:solidFill>
                  <a:schemeClr val="tx1">
                    <a:lumMod val="75000"/>
                    <a:lumOff val="25000"/>
                  </a:schemeClr>
                </a:solidFill>
                <a:latin typeface="+mj-lt"/>
                <a:ea typeface="Gadugi" panose="020B0502040204020203" pitchFamily="34" charset="0"/>
              </a:rPr>
              <a:t>DESIGN</a:t>
            </a:r>
          </a:p>
          <a:p>
            <a:r>
              <a:rPr lang="it-IT" sz="3200" err="1">
                <a:solidFill>
                  <a:schemeClr val="accent5"/>
                </a:solidFill>
              </a:rPr>
              <a:t>Sequence</a:t>
            </a:r>
            <a:r>
              <a:rPr lang="it-IT" sz="3200">
                <a:solidFill>
                  <a:schemeClr val="accent5"/>
                </a:solidFill>
              </a:rPr>
              <a:t> Diagram</a:t>
            </a:r>
          </a:p>
        </p:txBody>
      </p:sp>
      <p:pic>
        <p:nvPicPr>
          <p:cNvPr id="14" name="Immagine 13">
            <a:extLst>
              <a:ext uri="{FF2B5EF4-FFF2-40B4-BE49-F238E27FC236}">
                <a16:creationId xmlns:a16="http://schemas.microsoft.com/office/drawing/2014/main" id="{20DB1159-3A4A-4971-B36A-1058360F354B}"/>
              </a:ext>
            </a:extLst>
          </p:cNvPr>
          <p:cNvPicPr>
            <a:picLocks noChangeAspect="1"/>
          </p:cNvPicPr>
          <p:nvPr/>
        </p:nvPicPr>
        <p:blipFill>
          <a:blip r:embed="rId6"/>
          <a:stretch>
            <a:fillRect/>
          </a:stretch>
        </p:blipFill>
        <p:spPr>
          <a:xfrm>
            <a:off x="10542605" y="5912864"/>
            <a:ext cx="1542715" cy="870871"/>
          </a:xfrm>
          <a:prstGeom prst="rect">
            <a:avLst/>
          </a:prstGeom>
        </p:spPr>
      </p:pic>
      <p:sp>
        <p:nvSpPr>
          <p:cNvPr id="15" name="CasellaDiTesto 14">
            <a:extLst>
              <a:ext uri="{FF2B5EF4-FFF2-40B4-BE49-F238E27FC236}">
                <a16:creationId xmlns:a16="http://schemas.microsoft.com/office/drawing/2014/main" id="{62531C15-2AC0-4331-92BD-1671CEB00423}"/>
              </a:ext>
            </a:extLst>
          </p:cNvPr>
          <p:cNvSpPr txBox="1"/>
          <p:nvPr/>
        </p:nvSpPr>
        <p:spPr>
          <a:xfrm>
            <a:off x="5390784" y="1950069"/>
            <a:ext cx="6989094" cy="2957861"/>
          </a:xfrm>
          <a:prstGeom prst="rect">
            <a:avLst/>
          </a:prstGeom>
          <a:noFill/>
        </p:spPr>
        <p:txBody>
          <a:bodyPr wrap="square" rtlCol="0">
            <a:spAutoFit/>
          </a:bodyPr>
          <a:lstStyle/>
          <a:p>
            <a:pPr>
              <a:lnSpc>
                <a:spcPct val="150000"/>
              </a:lnSpc>
            </a:pPr>
            <a:r>
              <a:rPr lang="it-IT"/>
              <a:t>Diagrammi:</a:t>
            </a:r>
          </a:p>
          <a:p>
            <a:pPr marL="285750" indent="-285750">
              <a:lnSpc>
                <a:spcPct val="150000"/>
              </a:lnSpc>
              <a:buFont typeface="Wingdings" panose="05000000000000000000" pitchFamily="2" charset="2"/>
              <a:buChar char="v"/>
            </a:pPr>
            <a:r>
              <a:rPr lang="it-IT" err="1"/>
              <a:t>Noise</a:t>
            </a:r>
            <a:r>
              <a:rPr lang="it-IT"/>
              <a:t> control</a:t>
            </a:r>
          </a:p>
          <a:p>
            <a:pPr marL="285750" indent="-285750">
              <a:lnSpc>
                <a:spcPct val="150000"/>
              </a:lnSpc>
              <a:buFont typeface="Wingdings" panose="05000000000000000000" pitchFamily="2" charset="2"/>
              <a:buChar char="v"/>
            </a:pPr>
            <a:r>
              <a:rPr lang="it-IT"/>
              <a:t>Tare</a:t>
            </a:r>
          </a:p>
          <a:p>
            <a:pPr marL="285750" indent="-285750">
              <a:lnSpc>
                <a:spcPct val="150000"/>
              </a:lnSpc>
              <a:buFont typeface="Wingdings" panose="05000000000000000000" pitchFamily="2" charset="2"/>
              <a:buChar char="v"/>
            </a:pPr>
            <a:r>
              <a:rPr lang="it-IT" err="1"/>
              <a:t>Anomaly</a:t>
            </a:r>
            <a:r>
              <a:rPr lang="it-IT"/>
              <a:t> management – Bug reporting</a:t>
            </a:r>
          </a:p>
          <a:p>
            <a:pPr marL="285750" indent="-285750">
              <a:lnSpc>
                <a:spcPct val="150000"/>
              </a:lnSpc>
              <a:buFont typeface="Wingdings" panose="05000000000000000000" pitchFamily="2" charset="2"/>
              <a:buChar char="v"/>
            </a:pPr>
            <a:r>
              <a:rPr lang="it-IT"/>
              <a:t>Data </a:t>
            </a:r>
            <a:r>
              <a:rPr lang="it-IT" err="1"/>
              <a:t>analisys</a:t>
            </a:r>
            <a:endParaRPr lang="it-IT"/>
          </a:p>
          <a:p>
            <a:pPr marL="285750" indent="-285750">
              <a:lnSpc>
                <a:spcPct val="150000"/>
              </a:lnSpc>
              <a:buFont typeface="Wingdings" panose="05000000000000000000" pitchFamily="2" charset="2"/>
              <a:buChar char="v"/>
            </a:pPr>
            <a:r>
              <a:rPr lang="en-US"/>
              <a:t>Registration</a:t>
            </a:r>
          </a:p>
          <a:p>
            <a:pPr marL="285750" indent="-285750">
              <a:lnSpc>
                <a:spcPct val="150000"/>
              </a:lnSpc>
              <a:buFont typeface="Wingdings" panose="05000000000000000000" pitchFamily="2" charset="2"/>
              <a:buChar char="v"/>
            </a:pPr>
            <a:r>
              <a:rPr lang="en-US"/>
              <a:t>Firm registration</a:t>
            </a:r>
            <a:endParaRPr lang="it-IT"/>
          </a:p>
        </p:txBody>
      </p:sp>
      <p:pic>
        <p:nvPicPr>
          <p:cNvPr id="18" name="Elemento grafico 17" descr="Segno di spunta">
            <a:extLst>
              <a:ext uri="{FF2B5EF4-FFF2-40B4-BE49-F238E27FC236}">
                <a16:creationId xmlns:a16="http://schemas.microsoft.com/office/drawing/2014/main" id="{A7A6AB5F-520B-4EFB-9290-3DEF268844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52797" y="2417198"/>
            <a:ext cx="431571" cy="431571"/>
          </a:xfrm>
          <a:prstGeom prst="rect">
            <a:avLst/>
          </a:prstGeom>
        </p:spPr>
      </p:pic>
    </p:spTree>
    <p:extLst>
      <p:ext uri="{BB962C8B-B14F-4D97-AF65-F5344CB8AC3E}">
        <p14:creationId xmlns:p14="http://schemas.microsoft.com/office/powerpoint/2010/main" val="3613261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4DFFB50A-95EF-41BF-83CB-80634F84CBAB}"/>
              </a:ext>
            </a:extLst>
          </p:cNvPr>
          <p:cNvSpPr>
            <a:spLocks noChangeArrowheads="1"/>
          </p:cNvSpPr>
          <p:nvPr/>
        </p:nvSpPr>
        <p:spPr bwMode="auto">
          <a:xfrm>
            <a:off x="4178805" y="46095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6" name="Rectangle 7">
            <a:extLst>
              <a:ext uri="{FF2B5EF4-FFF2-40B4-BE49-F238E27FC236}">
                <a16:creationId xmlns:a16="http://schemas.microsoft.com/office/drawing/2014/main" id="{2C560DB0-A6D8-4ED9-BA61-DD65DE126065}"/>
              </a:ext>
            </a:extLst>
          </p:cNvPr>
          <p:cNvSpPr>
            <a:spLocks noChangeArrowheads="1"/>
          </p:cNvSpPr>
          <p:nvPr/>
        </p:nvSpPr>
        <p:spPr bwMode="auto">
          <a:xfrm>
            <a:off x="4178805" y="6755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6" name="Rectangle 7">
            <a:extLst>
              <a:ext uri="{FF2B5EF4-FFF2-40B4-BE49-F238E27FC236}">
                <a16:creationId xmlns:a16="http://schemas.microsoft.com/office/drawing/2014/main" id="{AFD156FE-435C-4508-A67A-CF3EDE2B8763}"/>
              </a:ext>
            </a:extLst>
          </p:cNvPr>
          <p:cNvSpPr>
            <a:spLocks noChangeArrowheads="1"/>
          </p:cNvSpPr>
          <p:nvPr/>
        </p:nvSpPr>
        <p:spPr bwMode="auto">
          <a:xfrm>
            <a:off x="4383536" y="67837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Rectangle 3">
            <a:extLst>
              <a:ext uri="{FF2B5EF4-FFF2-40B4-BE49-F238E27FC236}">
                <a16:creationId xmlns:a16="http://schemas.microsoft.com/office/drawing/2014/main" id="{E60CC02E-9C8D-40A1-A9B8-CEC1015DEA93}"/>
              </a:ext>
            </a:extLst>
          </p:cNvPr>
          <p:cNvSpPr>
            <a:spLocks noChangeArrowheads="1"/>
          </p:cNvSpPr>
          <p:nvPr/>
        </p:nvSpPr>
        <p:spPr bwMode="auto">
          <a:xfrm>
            <a:off x="4603757" y="3904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3" name="Rectangle 5">
            <a:extLst>
              <a:ext uri="{FF2B5EF4-FFF2-40B4-BE49-F238E27FC236}">
                <a16:creationId xmlns:a16="http://schemas.microsoft.com/office/drawing/2014/main" id="{431A91C2-A752-4C4D-811F-8FDCFACCE5EE}"/>
              </a:ext>
            </a:extLst>
          </p:cNvPr>
          <p:cNvSpPr>
            <a:spLocks noChangeArrowheads="1"/>
          </p:cNvSpPr>
          <p:nvPr/>
        </p:nvSpPr>
        <p:spPr bwMode="auto">
          <a:xfrm>
            <a:off x="4603757" y="60673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0" name="CasellaDiTesto 19">
            <a:extLst>
              <a:ext uri="{FF2B5EF4-FFF2-40B4-BE49-F238E27FC236}">
                <a16:creationId xmlns:a16="http://schemas.microsoft.com/office/drawing/2014/main" id="{78AB4F72-C69C-464F-B8EC-240758B7932A}"/>
              </a:ext>
            </a:extLst>
          </p:cNvPr>
          <p:cNvSpPr txBox="1"/>
          <p:nvPr/>
        </p:nvSpPr>
        <p:spPr>
          <a:xfrm>
            <a:off x="288382" y="2417198"/>
            <a:ext cx="3298916" cy="1815882"/>
          </a:xfrm>
          <a:prstGeom prst="rect">
            <a:avLst/>
          </a:prstGeom>
          <a:solidFill>
            <a:srgbClr val="E1EDED"/>
          </a:solidFill>
        </p:spPr>
        <p:txBody>
          <a:bodyPr wrap="none" rtlCol="0">
            <a:spAutoFit/>
          </a:bodyPr>
          <a:lstStyle/>
          <a:p>
            <a:r>
              <a:rPr lang="it-IT" sz="4800" b="1">
                <a:solidFill>
                  <a:schemeClr val="tx1">
                    <a:lumMod val="75000"/>
                    <a:lumOff val="25000"/>
                  </a:schemeClr>
                </a:solidFill>
                <a:latin typeface="+mj-lt"/>
                <a:ea typeface="Gadugi" panose="020B0502040204020203" pitchFamily="34" charset="0"/>
              </a:rPr>
              <a:t>DESIGN</a:t>
            </a:r>
          </a:p>
          <a:p>
            <a:r>
              <a:rPr lang="it-IT" sz="3200" err="1">
                <a:solidFill>
                  <a:schemeClr val="accent5"/>
                </a:solidFill>
              </a:rPr>
              <a:t>Sequence</a:t>
            </a:r>
            <a:r>
              <a:rPr lang="it-IT" sz="3200">
                <a:solidFill>
                  <a:schemeClr val="accent5"/>
                </a:solidFill>
              </a:rPr>
              <a:t> Diagram</a:t>
            </a:r>
          </a:p>
          <a:p>
            <a:r>
              <a:rPr lang="it-IT" sz="3200">
                <a:solidFill>
                  <a:srgbClr val="C80000"/>
                </a:solidFill>
              </a:rPr>
              <a:t>NOISE CONTROL</a:t>
            </a:r>
          </a:p>
        </p:txBody>
      </p:sp>
      <p:pic>
        <p:nvPicPr>
          <p:cNvPr id="14" name="Immagine 13">
            <a:extLst>
              <a:ext uri="{FF2B5EF4-FFF2-40B4-BE49-F238E27FC236}">
                <a16:creationId xmlns:a16="http://schemas.microsoft.com/office/drawing/2014/main" id="{20DB1159-3A4A-4971-B36A-1058360F354B}"/>
              </a:ext>
            </a:extLst>
          </p:cNvPr>
          <p:cNvPicPr>
            <a:picLocks noChangeAspect="1"/>
          </p:cNvPicPr>
          <p:nvPr/>
        </p:nvPicPr>
        <p:blipFill>
          <a:blip r:embed="rId6"/>
          <a:stretch>
            <a:fillRect/>
          </a:stretch>
        </p:blipFill>
        <p:spPr>
          <a:xfrm>
            <a:off x="10542605" y="5912864"/>
            <a:ext cx="1542715" cy="870871"/>
          </a:xfrm>
          <a:prstGeom prst="rect">
            <a:avLst/>
          </a:prstGeom>
        </p:spPr>
      </p:pic>
      <p:pic>
        <p:nvPicPr>
          <p:cNvPr id="2" name="Immagine 1">
            <a:extLst>
              <a:ext uri="{FF2B5EF4-FFF2-40B4-BE49-F238E27FC236}">
                <a16:creationId xmlns:a16="http://schemas.microsoft.com/office/drawing/2014/main" id="{B79A9C2C-20B8-4001-A890-54EC79B96DD3}"/>
              </a:ext>
            </a:extLst>
          </p:cNvPr>
          <p:cNvPicPr>
            <a:picLocks noChangeAspect="1"/>
          </p:cNvPicPr>
          <p:nvPr/>
        </p:nvPicPr>
        <p:blipFill>
          <a:blip r:embed="rId7"/>
          <a:stretch>
            <a:fillRect/>
          </a:stretch>
        </p:blipFill>
        <p:spPr>
          <a:xfrm>
            <a:off x="4603757" y="805993"/>
            <a:ext cx="6423821" cy="5038291"/>
          </a:xfrm>
          <a:prstGeom prst="rect">
            <a:avLst/>
          </a:prstGeom>
        </p:spPr>
      </p:pic>
      <p:pic>
        <p:nvPicPr>
          <p:cNvPr id="15" name="Elemento grafico 14" descr="Segno di spunta">
            <a:extLst>
              <a:ext uri="{FF2B5EF4-FFF2-40B4-BE49-F238E27FC236}">
                <a16:creationId xmlns:a16="http://schemas.microsoft.com/office/drawing/2014/main" id="{F618697B-62DC-4A39-A0F3-930788FF35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90268" y="333375"/>
            <a:ext cx="1517374" cy="1517374"/>
          </a:xfrm>
          <a:prstGeom prst="rect">
            <a:avLst/>
          </a:prstGeom>
        </p:spPr>
      </p:pic>
    </p:spTree>
    <p:extLst>
      <p:ext uri="{BB962C8B-B14F-4D97-AF65-F5344CB8AC3E}">
        <p14:creationId xmlns:p14="http://schemas.microsoft.com/office/powerpoint/2010/main" val="10936725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3"/>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4DFFB50A-95EF-41BF-83CB-80634F84CBAB}"/>
              </a:ext>
            </a:extLst>
          </p:cNvPr>
          <p:cNvSpPr>
            <a:spLocks noChangeArrowheads="1"/>
          </p:cNvSpPr>
          <p:nvPr/>
        </p:nvSpPr>
        <p:spPr bwMode="auto">
          <a:xfrm>
            <a:off x="4178805" y="46095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6" name="Rectangle 7">
            <a:extLst>
              <a:ext uri="{FF2B5EF4-FFF2-40B4-BE49-F238E27FC236}">
                <a16:creationId xmlns:a16="http://schemas.microsoft.com/office/drawing/2014/main" id="{2C560DB0-A6D8-4ED9-BA61-DD65DE126065}"/>
              </a:ext>
            </a:extLst>
          </p:cNvPr>
          <p:cNvSpPr>
            <a:spLocks noChangeArrowheads="1"/>
          </p:cNvSpPr>
          <p:nvPr/>
        </p:nvSpPr>
        <p:spPr bwMode="auto">
          <a:xfrm>
            <a:off x="4178805" y="6755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6" name="Rectangle 7">
            <a:extLst>
              <a:ext uri="{FF2B5EF4-FFF2-40B4-BE49-F238E27FC236}">
                <a16:creationId xmlns:a16="http://schemas.microsoft.com/office/drawing/2014/main" id="{AFD156FE-435C-4508-A67A-CF3EDE2B8763}"/>
              </a:ext>
            </a:extLst>
          </p:cNvPr>
          <p:cNvSpPr>
            <a:spLocks noChangeArrowheads="1"/>
          </p:cNvSpPr>
          <p:nvPr/>
        </p:nvSpPr>
        <p:spPr bwMode="auto">
          <a:xfrm>
            <a:off x="4383536" y="67837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Rectangle 3">
            <a:extLst>
              <a:ext uri="{FF2B5EF4-FFF2-40B4-BE49-F238E27FC236}">
                <a16:creationId xmlns:a16="http://schemas.microsoft.com/office/drawing/2014/main" id="{E60CC02E-9C8D-40A1-A9B8-CEC1015DEA93}"/>
              </a:ext>
            </a:extLst>
          </p:cNvPr>
          <p:cNvSpPr>
            <a:spLocks noChangeArrowheads="1"/>
          </p:cNvSpPr>
          <p:nvPr/>
        </p:nvSpPr>
        <p:spPr bwMode="auto">
          <a:xfrm>
            <a:off x="4603757" y="3904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3" name="Rectangle 5">
            <a:extLst>
              <a:ext uri="{FF2B5EF4-FFF2-40B4-BE49-F238E27FC236}">
                <a16:creationId xmlns:a16="http://schemas.microsoft.com/office/drawing/2014/main" id="{431A91C2-A752-4C4D-811F-8FDCFACCE5EE}"/>
              </a:ext>
            </a:extLst>
          </p:cNvPr>
          <p:cNvSpPr>
            <a:spLocks noChangeArrowheads="1"/>
          </p:cNvSpPr>
          <p:nvPr/>
        </p:nvSpPr>
        <p:spPr bwMode="auto">
          <a:xfrm>
            <a:off x="4603757" y="60673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0" name="CasellaDiTesto 19">
            <a:extLst>
              <a:ext uri="{FF2B5EF4-FFF2-40B4-BE49-F238E27FC236}">
                <a16:creationId xmlns:a16="http://schemas.microsoft.com/office/drawing/2014/main" id="{78AB4F72-C69C-464F-B8EC-240758B7932A}"/>
              </a:ext>
            </a:extLst>
          </p:cNvPr>
          <p:cNvSpPr txBox="1"/>
          <p:nvPr/>
        </p:nvSpPr>
        <p:spPr>
          <a:xfrm>
            <a:off x="1784433" y="10639"/>
            <a:ext cx="8121568" cy="830997"/>
          </a:xfrm>
          <a:prstGeom prst="rect">
            <a:avLst/>
          </a:prstGeom>
          <a:solidFill>
            <a:srgbClr val="E1EDED"/>
          </a:solidFill>
          <a:ln>
            <a:solidFill>
              <a:srgbClr val="E1EDED"/>
            </a:solidFill>
          </a:ln>
        </p:spPr>
        <p:txBody>
          <a:bodyPr wrap="square" rtlCol="0">
            <a:spAutoFit/>
          </a:bodyPr>
          <a:lstStyle/>
          <a:p>
            <a:r>
              <a:rPr lang="it-IT" sz="4800" b="1">
                <a:solidFill>
                  <a:schemeClr val="tx1">
                    <a:lumMod val="75000"/>
                    <a:lumOff val="25000"/>
                  </a:schemeClr>
                </a:solidFill>
                <a:latin typeface="+mj-lt"/>
                <a:ea typeface="Gadugi" panose="020B0502040204020203" pitchFamily="34" charset="0"/>
              </a:rPr>
              <a:t>DESIGN </a:t>
            </a:r>
            <a:r>
              <a:rPr lang="it-IT" sz="3200" err="1">
                <a:solidFill>
                  <a:schemeClr val="accent5"/>
                </a:solidFill>
              </a:rPr>
              <a:t>Sequence</a:t>
            </a:r>
            <a:r>
              <a:rPr lang="it-IT" sz="3200">
                <a:solidFill>
                  <a:schemeClr val="accent5"/>
                </a:solidFill>
              </a:rPr>
              <a:t> Diagram </a:t>
            </a:r>
            <a:r>
              <a:rPr lang="it-IT" sz="3200">
                <a:solidFill>
                  <a:srgbClr val="C80000"/>
                </a:solidFill>
              </a:rPr>
              <a:t>NOISE CONTROL</a:t>
            </a:r>
          </a:p>
        </p:txBody>
      </p:sp>
      <p:pic>
        <p:nvPicPr>
          <p:cNvPr id="14" name="Immagine 13">
            <a:extLst>
              <a:ext uri="{FF2B5EF4-FFF2-40B4-BE49-F238E27FC236}">
                <a16:creationId xmlns:a16="http://schemas.microsoft.com/office/drawing/2014/main" id="{20DB1159-3A4A-4971-B36A-1058360F354B}"/>
              </a:ext>
            </a:extLst>
          </p:cNvPr>
          <p:cNvPicPr>
            <a:picLocks noChangeAspect="1"/>
          </p:cNvPicPr>
          <p:nvPr/>
        </p:nvPicPr>
        <p:blipFill>
          <a:blip r:embed="rId5"/>
          <a:stretch>
            <a:fillRect/>
          </a:stretch>
        </p:blipFill>
        <p:spPr>
          <a:xfrm>
            <a:off x="10542605" y="5912864"/>
            <a:ext cx="1542715" cy="870871"/>
          </a:xfrm>
          <a:prstGeom prst="rect">
            <a:avLst/>
          </a:prstGeom>
        </p:spPr>
      </p:pic>
      <p:pic>
        <p:nvPicPr>
          <p:cNvPr id="17" name="Immagine 16">
            <a:extLst>
              <a:ext uri="{FF2B5EF4-FFF2-40B4-BE49-F238E27FC236}">
                <a16:creationId xmlns:a16="http://schemas.microsoft.com/office/drawing/2014/main" id="{933D8702-A6DA-43AD-91F5-6A2AA7EE3689}"/>
              </a:ext>
            </a:extLst>
          </p:cNvPr>
          <p:cNvPicPr/>
          <p:nvPr/>
        </p:nvPicPr>
        <p:blipFill>
          <a:blip r:embed="rId6"/>
          <a:stretch>
            <a:fillRect/>
          </a:stretch>
        </p:blipFill>
        <p:spPr>
          <a:xfrm>
            <a:off x="235844" y="1051462"/>
            <a:ext cx="11078118" cy="4755076"/>
          </a:xfrm>
          <a:prstGeom prst="rect">
            <a:avLst/>
          </a:prstGeom>
        </p:spPr>
      </p:pic>
    </p:spTree>
    <p:extLst>
      <p:ext uri="{BB962C8B-B14F-4D97-AF65-F5344CB8AC3E}">
        <p14:creationId xmlns:p14="http://schemas.microsoft.com/office/powerpoint/2010/main" val="21108762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3"/>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
            <a:extLst>
              <a:ext uri="{FF2B5EF4-FFF2-40B4-BE49-F238E27FC236}">
                <a16:creationId xmlns:a16="http://schemas.microsoft.com/office/drawing/2014/main" id="{2C560DB0-A6D8-4ED9-BA61-DD65DE126065}"/>
              </a:ext>
            </a:extLst>
          </p:cNvPr>
          <p:cNvSpPr>
            <a:spLocks noChangeArrowheads="1"/>
          </p:cNvSpPr>
          <p:nvPr/>
        </p:nvSpPr>
        <p:spPr bwMode="auto">
          <a:xfrm>
            <a:off x="4178805" y="6755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6" name="Rectangle 7">
            <a:extLst>
              <a:ext uri="{FF2B5EF4-FFF2-40B4-BE49-F238E27FC236}">
                <a16:creationId xmlns:a16="http://schemas.microsoft.com/office/drawing/2014/main" id="{AFD156FE-435C-4508-A67A-CF3EDE2B8763}"/>
              </a:ext>
            </a:extLst>
          </p:cNvPr>
          <p:cNvSpPr>
            <a:spLocks noChangeArrowheads="1"/>
          </p:cNvSpPr>
          <p:nvPr/>
        </p:nvSpPr>
        <p:spPr bwMode="auto">
          <a:xfrm>
            <a:off x="4383536" y="67837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Rectangle 3">
            <a:extLst>
              <a:ext uri="{FF2B5EF4-FFF2-40B4-BE49-F238E27FC236}">
                <a16:creationId xmlns:a16="http://schemas.microsoft.com/office/drawing/2014/main" id="{E60CC02E-9C8D-40A1-A9B8-CEC1015DEA93}"/>
              </a:ext>
            </a:extLst>
          </p:cNvPr>
          <p:cNvSpPr>
            <a:spLocks noChangeArrowheads="1"/>
          </p:cNvSpPr>
          <p:nvPr/>
        </p:nvSpPr>
        <p:spPr bwMode="auto">
          <a:xfrm>
            <a:off x="4603757" y="3904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3" name="Rectangle 5">
            <a:extLst>
              <a:ext uri="{FF2B5EF4-FFF2-40B4-BE49-F238E27FC236}">
                <a16:creationId xmlns:a16="http://schemas.microsoft.com/office/drawing/2014/main" id="{431A91C2-A752-4C4D-811F-8FDCFACCE5EE}"/>
              </a:ext>
            </a:extLst>
          </p:cNvPr>
          <p:cNvSpPr>
            <a:spLocks noChangeArrowheads="1"/>
          </p:cNvSpPr>
          <p:nvPr/>
        </p:nvSpPr>
        <p:spPr bwMode="auto">
          <a:xfrm>
            <a:off x="4603757" y="60673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0" name="CasellaDiTesto 19">
            <a:extLst>
              <a:ext uri="{FF2B5EF4-FFF2-40B4-BE49-F238E27FC236}">
                <a16:creationId xmlns:a16="http://schemas.microsoft.com/office/drawing/2014/main" id="{78AB4F72-C69C-464F-B8EC-240758B7932A}"/>
              </a:ext>
            </a:extLst>
          </p:cNvPr>
          <p:cNvSpPr txBox="1"/>
          <p:nvPr/>
        </p:nvSpPr>
        <p:spPr>
          <a:xfrm>
            <a:off x="1784433" y="10639"/>
            <a:ext cx="8121568" cy="830997"/>
          </a:xfrm>
          <a:prstGeom prst="rect">
            <a:avLst/>
          </a:prstGeom>
          <a:solidFill>
            <a:srgbClr val="E1EDED"/>
          </a:solidFill>
          <a:ln>
            <a:solidFill>
              <a:srgbClr val="E1EDED"/>
            </a:solidFill>
          </a:ln>
        </p:spPr>
        <p:txBody>
          <a:bodyPr wrap="square" rtlCol="0">
            <a:spAutoFit/>
          </a:bodyPr>
          <a:lstStyle/>
          <a:p>
            <a:r>
              <a:rPr lang="it-IT" sz="4800" b="1">
                <a:solidFill>
                  <a:schemeClr val="tx1">
                    <a:lumMod val="75000"/>
                    <a:lumOff val="25000"/>
                  </a:schemeClr>
                </a:solidFill>
                <a:latin typeface="+mj-lt"/>
                <a:ea typeface="Gadugi" panose="020B0502040204020203" pitchFamily="34" charset="0"/>
              </a:rPr>
              <a:t>DESIGN </a:t>
            </a:r>
            <a:r>
              <a:rPr lang="it-IT" sz="3200" err="1">
                <a:solidFill>
                  <a:schemeClr val="accent5"/>
                </a:solidFill>
              </a:rPr>
              <a:t>Sequence</a:t>
            </a:r>
            <a:r>
              <a:rPr lang="it-IT" sz="3200">
                <a:solidFill>
                  <a:schemeClr val="accent5"/>
                </a:solidFill>
              </a:rPr>
              <a:t> Diagram </a:t>
            </a:r>
            <a:r>
              <a:rPr lang="it-IT" sz="3200">
                <a:solidFill>
                  <a:srgbClr val="C80000"/>
                </a:solidFill>
              </a:rPr>
              <a:t>NOISE CONTROL</a:t>
            </a:r>
          </a:p>
        </p:txBody>
      </p:sp>
      <p:pic>
        <p:nvPicPr>
          <p:cNvPr id="14" name="Immagine 13">
            <a:extLst>
              <a:ext uri="{FF2B5EF4-FFF2-40B4-BE49-F238E27FC236}">
                <a16:creationId xmlns:a16="http://schemas.microsoft.com/office/drawing/2014/main" id="{20DB1159-3A4A-4971-B36A-1058360F354B}"/>
              </a:ext>
            </a:extLst>
          </p:cNvPr>
          <p:cNvPicPr>
            <a:picLocks noChangeAspect="1"/>
          </p:cNvPicPr>
          <p:nvPr/>
        </p:nvPicPr>
        <p:blipFill>
          <a:blip r:embed="rId5"/>
          <a:stretch>
            <a:fillRect/>
          </a:stretch>
        </p:blipFill>
        <p:spPr>
          <a:xfrm>
            <a:off x="10542605" y="5912864"/>
            <a:ext cx="1542715" cy="870871"/>
          </a:xfrm>
          <a:prstGeom prst="rect">
            <a:avLst/>
          </a:prstGeom>
        </p:spPr>
      </p:pic>
      <p:pic>
        <p:nvPicPr>
          <p:cNvPr id="12" name="Immagine 11">
            <a:extLst>
              <a:ext uri="{FF2B5EF4-FFF2-40B4-BE49-F238E27FC236}">
                <a16:creationId xmlns:a16="http://schemas.microsoft.com/office/drawing/2014/main" id="{DE3A2C80-5918-4EB6-B80A-A622E4F4CE14}"/>
              </a:ext>
            </a:extLst>
          </p:cNvPr>
          <p:cNvPicPr/>
          <p:nvPr/>
        </p:nvPicPr>
        <p:blipFill>
          <a:blip r:embed="rId6"/>
          <a:stretch>
            <a:fillRect/>
          </a:stretch>
        </p:blipFill>
        <p:spPr>
          <a:xfrm>
            <a:off x="844070" y="899721"/>
            <a:ext cx="10503860" cy="4996760"/>
          </a:xfrm>
          <a:prstGeom prst="rect">
            <a:avLst/>
          </a:prstGeom>
        </p:spPr>
      </p:pic>
    </p:spTree>
    <p:extLst>
      <p:ext uri="{BB962C8B-B14F-4D97-AF65-F5344CB8AC3E}">
        <p14:creationId xmlns:p14="http://schemas.microsoft.com/office/powerpoint/2010/main" val="27606705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3B04F4A1-ACE5-4D9F-A28C-FFD764951B88}"/>
              </a:ext>
            </a:extLst>
          </p:cNvPr>
          <p:cNvSpPr>
            <a:spLocks noChangeArrowheads="1"/>
          </p:cNvSpPr>
          <p:nvPr/>
        </p:nvSpPr>
        <p:spPr bwMode="auto">
          <a:xfrm>
            <a:off x="4178805" y="2310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5" name="Rectangle 6">
            <a:extLst>
              <a:ext uri="{FF2B5EF4-FFF2-40B4-BE49-F238E27FC236}">
                <a16:creationId xmlns:a16="http://schemas.microsoft.com/office/drawing/2014/main" id="{4DFFB50A-95EF-41BF-83CB-80634F84CBAB}"/>
              </a:ext>
            </a:extLst>
          </p:cNvPr>
          <p:cNvSpPr>
            <a:spLocks noChangeArrowheads="1"/>
          </p:cNvSpPr>
          <p:nvPr/>
        </p:nvSpPr>
        <p:spPr bwMode="auto">
          <a:xfrm>
            <a:off x="4178805" y="46095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6" name="Rectangle 7">
            <a:extLst>
              <a:ext uri="{FF2B5EF4-FFF2-40B4-BE49-F238E27FC236}">
                <a16:creationId xmlns:a16="http://schemas.microsoft.com/office/drawing/2014/main" id="{2C560DB0-A6D8-4ED9-BA61-DD65DE126065}"/>
              </a:ext>
            </a:extLst>
          </p:cNvPr>
          <p:cNvSpPr>
            <a:spLocks noChangeArrowheads="1"/>
          </p:cNvSpPr>
          <p:nvPr/>
        </p:nvSpPr>
        <p:spPr bwMode="auto">
          <a:xfrm>
            <a:off x="4178805" y="6755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6" name="Rectangle 7">
            <a:extLst>
              <a:ext uri="{FF2B5EF4-FFF2-40B4-BE49-F238E27FC236}">
                <a16:creationId xmlns:a16="http://schemas.microsoft.com/office/drawing/2014/main" id="{AFD156FE-435C-4508-A67A-CF3EDE2B8763}"/>
              </a:ext>
            </a:extLst>
          </p:cNvPr>
          <p:cNvSpPr>
            <a:spLocks noChangeArrowheads="1"/>
          </p:cNvSpPr>
          <p:nvPr/>
        </p:nvSpPr>
        <p:spPr bwMode="auto">
          <a:xfrm>
            <a:off x="4383536" y="67837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Rectangle 3">
            <a:extLst>
              <a:ext uri="{FF2B5EF4-FFF2-40B4-BE49-F238E27FC236}">
                <a16:creationId xmlns:a16="http://schemas.microsoft.com/office/drawing/2014/main" id="{E60CC02E-9C8D-40A1-A9B8-CEC1015DEA93}"/>
              </a:ext>
            </a:extLst>
          </p:cNvPr>
          <p:cNvSpPr>
            <a:spLocks noChangeArrowheads="1"/>
          </p:cNvSpPr>
          <p:nvPr/>
        </p:nvSpPr>
        <p:spPr bwMode="auto">
          <a:xfrm>
            <a:off x="4603757" y="3904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3" name="Rectangle 5">
            <a:extLst>
              <a:ext uri="{FF2B5EF4-FFF2-40B4-BE49-F238E27FC236}">
                <a16:creationId xmlns:a16="http://schemas.microsoft.com/office/drawing/2014/main" id="{431A91C2-A752-4C4D-811F-8FDCFACCE5EE}"/>
              </a:ext>
            </a:extLst>
          </p:cNvPr>
          <p:cNvSpPr>
            <a:spLocks noChangeArrowheads="1"/>
          </p:cNvSpPr>
          <p:nvPr/>
        </p:nvSpPr>
        <p:spPr bwMode="auto">
          <a:xfrm>
            <a:off x="4603757" y="60673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0" name="CasellaDiTesto 19">
            <a:extLst>
              <a:ext uri="{FF2B5EF4-FFF2-40B4-BE49-F238E27FC236}">
                <a16:creationId xmlns:a16="http://schemas.microsoft.com/office/drawing/2014/main" id="{78AB4F72-C69C-464F-B8EC-240758B7932A}"/>
              </a:ext>
            </a:extLst>
          </p:cNvPr>
          <p:cNvSpPr txBox="1"/>
          <p:nvPr/>
        </p:nvSpPr>
        <p:spPr>
          <a:xfrm>
            <a:off x="288382" y="2417198"/>
            <a:ext cx="3298916" cy="1815882"/>
          </a:xfrm>
          <a:prstGeom prst="rect">
            <a:avLst/>
          </a:prstGeom>
          <a:noFill/>
        </p:spPr>
        <p:txBody>
          <a:bodyPr wrap="none" rtlCol="0">
            <a:spAutoFit/>
          </a:bodyPr>
          <a:lstStyle/>
          <a:p>
            <a:r>
              <a:rPr lang="it-IT" sz="4800" b="1">
                <a:solidFill>
                  <a:schemeClr val="tx1">
                    <a:lumMod val="75000"/>
                    <a:lumOff val="25000"/>
                  </a:schemeClr>
                </a:solidFill>
                <a:latin typeface="+mj-lt"/>
                <a:ea typeface="Gadugi" panose="020B0502040204020203" pitchFamily="34" charset="0"/>
              </a:rPr>
              <a:t>DESIGN</a:t>
            </a:r>
          </a:p>
          <a:p>
            <a:r>
              <a:rPr lang="it-IT" sz="3200" err="1">
                <a:solidFill>
                  <a:schemeClr val="accent5"/>
                </a:solidFill>
              </a:rPr>
              <a:t>Sequence</a:t>
            </a:r>
            <a:r>
              <a:rPr lang="it-IT" sz="3200">
                <a:solidFill>
                  <a:schemeClr val="accent5"/>
                </a:solidFill>
              </a:rPr>
              <a:t> Diagram</a:t>
            </a:r>
          </a:p>
          <a:p>
            <a:r>
              <a:rPr lang="it-IT" sz="3200">
                <a:solidFill>
                  <a:srgbClr val="C80000"/>
                </a:solidFill>
              </a:rPr>
              <a:t>TARE</a:t>
            </a:r>
          </a:p>
        </p:txBody>
      </p:sp>
      <p:pic>
        <p:nvPicPr>
          <p:cNvPr id="14" name="Immagine 13">
            <a:extLst>
              <a:ext uri="{FF2B5EF4-FFF2-40B4-BE49-F238E27FC236}">
                <a16:creationId xmlns:a16="http://schemas.microsoft.com/office/drawing/2014/main" id="{20DB1159-3A4A-4971-B36A-1058360F354B}"/>
              </a:ext>
            </a:extLst>
          </p:cNvPr>
          <p:cNvPicPr>
            <a:picLocks noChangeAspect="1"/>
          </p:cNvPicPr>
          <p:nvPr/>
        </p:nvPicPr>
        <p:blipFill>
          <a:blip r:embed="rId6"/>
          <a:stretch>
            <a:fillRect/>
          </a:stretch>
        </p:blipFill>
        <p:spPr>
          <a:xfrm>
            <a:off x="10542605" y="5912864"/>
            <a:ext cx="1542715" cy="870871"/>
          </a:xfrm>
          <a:prstGeom prst="rect">
            <a:avLst/>
          </a:prstGeom>
        </p:spPr>
      </p:pic>
      <p:pic>
        <p:nvPicPr>
          <p:cNvPr id="17" name="Immagine 16" descr="Immagine che contiene screenshot&#10;&#10;Descrizione generata automaticamente">
            <a:extLst>
              <a:ext uri="{FF2B5EF4-FFF2-40B4-BE49-F238E27FC236}">
                <a16:creationId xmlns:a16="http://schemas.microsoft.com/office/drawing/2014/main" id="{3BC6B3C6-61C3-4CDE-BD53-DBC0B37EC36B}"/>
              </a:ext>
            </a:extLst>
          </p:cNvPr>
          <p:cNvPicPr/>
          <p:nvPr/>
        </p:nvPicPr>
        <p:blipFill>
          <a:blip r:embed="rId7">
            <a:extLst>
              <a:ext uri="{28A0092B-C50C-407E-A947-70E740481C1C}">
                <a14:useLocalDpi xmlns:a14="http://schemas.microsoft.com/office/drawing/2010/main" val="0"/>
              </a:ext>
            </a:extLst>
          </a:blip>
          <a:stretch>
            <a:fillRect/>
          </a:stretch>
        </p:blipFill>
        <p:spPr>
          <a:xfrm>
            <a:off x="4012250" y="1331812"/>
            <a:ext cx="7587349" cy="4194376"/>
          </a:xfrm>
          <a:prstGeom prst="rect">
            <a:avLst/>
          </a:prstGeom>
        </p:spPr>
      </p:pic>
    </p:spTree>
    <p:extLst>
      <p:ext uri="{BB962C8B-B14F-4D97-AF65-F5344CB8AC3E}">
        <p14:creationId xmlns:p14="http://schemas.microsoft.com/office/powerpoint/2010/main" val="39546900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3B04F4A1-ACE5-4D9F-A28C-FFD764951B88}"/>
              </a:ext>
            </a:extLst>
          </p:cNvPr>
          <p:cNvSpPr>
            <a:spLocks noChangeArrowheads="1"/>
          </p:cNvSpPr>
          <p:nvPr/>
        </p:nvSpPr>
        <p:spPr bwMode="auto">
          <a:xfrm>
            <a:off x="4178805" y="2310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5" name="Rectangle 6">
            <a:extLst>
              <a:ext uri="{FF2B5EF4-FFF2-40B4-BE49-F238E27FC236}">
                <a16:creationId xmlns:a16="http://schemas.microsoft.com/office/drawing/2014/main" id="{4DFFB50A-95EF-41BF-83CB-80634F84CBAB}"/>
              </a:ext>
            </a:extLst>
          </p:cNvPr>
          <p:cNvSpPr>
            <a:spLocks noChangeArrowheads="1"/>
          </p:cNvSpPr>
          <p:nvPr/>
        </p:nvSpPr>
        <p:spPr bwMode="auto">
          <a:xfrm>
            <a:off x="4178805" y="46095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6" name="Rectangle 7">
            <a:extLst>
              <a:ext uri="{FF2B5EF4-FFF2-40B4-BE49-F238E27FC236}">
                <a16:creationId xmlns:a16="http://schemas.microsoft.com/office/drawing/2014/main" id="{2C560DB0-A6D8-4ED9-BA61-DD65DE126065}"/>
              </a:ext>
            </a:extLst>
          </p:cNvPr>
          <p:cNvSpPr>
            <a:spLocks noChangeArrowheads="1"/>
          </p:cNvSpPr>
          <p:nvPr/>
        </p:nvSpPr>
        <p:spPr bwMode="auto">
          <a:xfrm>
            <a:off x="4178805" y="6755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6" name="Rectangle 7">
            <a:extLst>
              <a:ext uri="{FF2B5EF4-FFF2-40B4-BE49-F238E27FC236}">
                <a16:creationId xmlns:a16="http://schemas.microsoft.com/office/drawing/2014/main" id="{AFD156FE-435C-4508-A67A-CF3EDE2B8763}"/>
              </a:ext>
            </a:extLst>
          </p:cNvPr>
          <p:cNvSpPr>
            <a:spLocks noChangeArrowheads="1"/>
          </p:cNvSpPr>
          <p:nvPr/>
        </p:nvSpPr>
        <p:spPr bwMode="auto">
          <a:xfrm>
            <a:off x="4383536" y="67837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Rectangle 3">
            <a:extLst>
              <a:ext uri="{FF2B5EF4-FFF2-40B4-BE49-F238E27FC236}">
                <a16:creationId xmlns:a16="http://schemas.microsoft.com/office/drawing/2014/main" id="{E60CC02E-9C8D-40A1-A9B8-CEC1015DEA93}"/>
              </a:ext>
            </a:extLst>
          </p:cNvPr>
          <p:cNvSpPr>
            <a:spLocks noChangeArrowheads="1"/>
          </p:cNvSpPr>
          <p:nvPr/>
        </p:nvSpPr>
        <p:spPr bwMode="auto">
          <a:xfrm>
            <a:off x="4603757" y="3904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3" name="Rectangle 5">
            <a:extLst>
              <a:ext uri="{FF2B5EF4-FFF2-40B4-BE49-F238E27FC236}">
                <a16:creationId xmlns:a16="http://schemas.microsoft.com/office/drawing/2014/main" id="{431A91C2-A752-4C4D-811F-8FDCFACCE5EE}"/>
              </a:ext>
            </a:extLst>
          </p:cNvPr>
          <p:cNvSpPr>
            <a:spLocks noChangeArrowheads="1"/>
          </p:cNvSpPr>
          <p:nvPr/>
        </p:nvSpPr>
        <p:spPr bwMode="auto">
          <a:xfrm>
            <a:off x="4603757" y="60673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0" name="CasellaDiTesto 19">
            <a:extLst>
              <a:ext uri="{FF2B5EF4-FFF2-40B4-BE49-F238E27FC236}">
                <a16:creationId xmlns:a16="http://schemas.microsoft.com/office/drawing/2014/main" id="{78AB4F72-C69C-464F-B8EC-240758B7932A}"/>
              </a:ext>
            </a:extLst>
          </p:cNvPr>
          <p:cNvSpPr txBox="1"/>
          <p:nvPr/>
        </p:nvSpPr>
        <p:spPr>
          <a:xfrm>
            <a:off x="288382" y="2417198"/>
            <a:ext cx="3298916" cy="2308324"/>
          </a:xfrm>
          <a:prstGeom prst="rect">
            <a:avLst/>
          </a:prstGeom>
          <a:noFill/>
        </p:spPr>
        <p:txBody>
          <a:bodyPr wrap="none" rtlCol="0">
            <a:spAutoFit/>
          </a:bodyPr>
          <a:lstStyle/>
          <a:p>
            <a:r>
              <a:rPr lang="it-IT" sz="4800" b="1">
                <a:solidFill>
                  <a:schemeClr val="tx1">
                    <a:lumMod val="75000"/>
                    <a:lumOff val="25000"/>
                  </a:schemeClr>
                </a:solidFill>
                <a:latin typeface="+mj-lt"/>
                <a:ea typeface="Gadugi" panose="020B0502040204020203" pitchFamily="34" charset="0"/>
              </a:rPr>
              <a:t>DESIGN</a:t>
            </a:r>
          </a:p>
          <a:p>
            <a:r>
              <a:rPr lang="it-IT" sz="3200" err="1">
                <a:solidFill>
                  <a:schemeClr val="accent5"/>
                </a:solidFill>
              </a:rPr>
              <a:t>Sequence</a:t>
            </a:r>
            <a:r>
              <a:rPr lang="it-IT" sz="3200">
                <a:solidFill>
                  <a:schemeClr val="accent5"/>
                </a:solidFill>
              </a:rPr>
              <a:t> Diagram</a:t>
            </a:r>
          </a:p>
          <a:p>
            <a:r>
              <a:rPr lang="it-IT" sz="3200">
                <a:solidFill>
                  <a:srgbClr val="C80000"/>
                </a:solidFill>
              </a:rPr>
              <a:t>ANOMALY </a:t>
            </a:r>
          </a:p>
          <a:p>
            <a:r>
              <a:rPr lang="it-IT" sz="3200">
                <a:solidFill>
                  <a:srgbClr val="C80000"/>
                </a:solidFill>
              </a:rPr>
              <a:t>MANAGEMENT</a:t>
            </a:r>
          </a:p>
        </p:txBody>
      </p:sp>
      <p:pic>
        <p:nvPicPr>
          <p:cNvPr id="14" name="Immagine 13">
            <a:extLst>
              <a:ext uri="{FF2B5EF4-FFF2-40B4-BE49-F238E27FC236}">
                <a16:creationId xmlns:a16="http://schemas.microsoft.com/office/drawing/2014/main" id="{20DB1159-3A4A-4971-B36A-1058360F354B}"/>
              </a:ext>
            </a:extLst>
          </p:cNvPr>
          <p:cNvPicPr>
            <a:picLocks noChangeAspect="1"/>
          </p:cNvPicPr>
          <p:nvPr/>
        </p:nvPicPr>
        <p:blipFill>
          <a:blip r:embed="rId6"/>
          <a:stretch>
            <a:fillRect/>
          </a:stretch>
        </p:blipFill>
        <p:spPr>
          <a:xfrm>
            <a:off x="10542605" y="5912864"/>
            <a:ext cx="1542715" cy="870871"/>
          </a:xfrm>
          <a:prstGeom prst="rect">
            <a:avLst/>
          </a:prstGeom>
        </p:spPr>
      </p:pic>
      <p:pic>
        <p:nvPicPr>
          <p:cNvPr id="15" name="Immagine 14" descr="Immagine che contiene mappa&#10;&#10;Descrizione generata automaticamente">
            <a:extLst>
              <a:ext uri="{FF2B5EF4-FFF2-40B4-BE49-F238E27FC236}">
                <a16:creationId xmlns:a16="http://schemas.microsoft.com/office/drawing/2014/main" id="{B92E2FBA-FEE1-4B6B-ABE2-176365761EE0}"/>
              </a:ext>
            </a:extLst>
          </p:cNvPr>
          <p:cNvPicPr/>
          <p:nvPr/>
        </p:nvPicPr>
        <p:blipFill>
          <a:blip r:embed="rId7">
            <a:extLst>
              <a:ext uri="{28A0092B-C50C-407E-A947-70E740481C1C}">
                <a14:useLocalDpi xmlns:a14="http://schemas.microsoft.com/office/drawing/2010/main" val="0"/>
              </a:ext>
            </a:extLst>
          </a:blip>
          <a:stretch>
            <a:fillRect/>
          </a:stretch>
        </p:blipFill>
        <p:spPr>
          <a:xfrm>
            <a:off x="3763553" y="1138521"/>
            <a:ext cx="8140065" cy="4373236"/>
          </a:xfrm>
          <a:prstGeom prst="rect">
            <a:avLst/>
          </a:prstGeom>
        </p:spPr>
      </p:pic>
    </p:spTree>
    <p:extLst>
      <p:ext uri="{BB962C8B-B14F-4D97-AF65-F5344CB8AC3E}">
        <p14:creationId xmlns:p14="http://schemas.microsoft.com/office/powerpoint/2010/main" val="19836523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3"/>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
            <a:extLst>
              <a:ext uri="{FF2B5EF4-FFF2-40B4-BE49-F238E27FC236}">
                <a16:creationId xmlns:a16="http://schemas.microsoft.com/office/drawing/2014/main" id="{2C560DB0-A6D8-4ED9-BA61-DD65DE126065}"/>
              </a:ext>
            </a:extLst>
          </p:cNvPr>
          <p:cNvSpPr>
            <a:spLocks noChangeArrowheads="1"/>
          </p:cNvSpPr>
          <p:nvPr/>
        </p:nvSpPr>
        <p:spPr bwMode="auto">
          <a:xfrm>
            <a:off x="4178805" y="6755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6" name="Rectangle 7">
            <a:extLst>
              <a:ext uri="{FF2B5EF4-FFF2-40B4-BE49-F238E27FC236}">
                <a16:creationId xmlns:a16="http://schemas.microsoft.com/office/drawing/2014/main" id="{AFD156FE-435C-4508-A67A-CF3EDE2B8763}"/>
              </a:ext>
            </a:extLst>
          </p:cNvPr>
          <p:cNvSpPr>
            <a:spLocks noChangeArrowheads="1"/>
          </p:cNvSpPr>
          <p:nvPr/>
        </p:nvSpPr>
        <p:spPr bwMode="auto">
          <a:xfrm>
            <a:off x="4383536" y="67837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Rectangle 3">
            <a:extLst>
              <a:ext uri="{FF2B5EF4-FFF2-40B4-BE49-F238E27FC236}">
                <a16:creationId xmlns:a16="http://schemas.microsoft.com/office/drawing/2014/main" id="{E60CC02E-9C8D-40A1-A9B8-CEC1015DEA93}"/>
              </a:ext>
            </a:extLst>
          </p:cNvPr>
          <p:cNvSpPr>
            <a:spLocks noChangeArrowheads="1"/>
          </p:cNvSpPr>
          <p:nvPr/>
        </p:nvSpPr>
        <p:spPr bwMode="auto">
          <a:xfrm>
            <a:off x="4603757" y="3904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3" name="Rectangle 5">
            <a:extLst>
              <a:ext uri="{FF2B5EF4-FFF2-40B4-BE49-F238E27FC236}">
                <a16:creationId xmlns:a16="http://schemas.microsoft.com/office/drawing/2014/main" id="{431A91C2-A752-4C4D-811F-8FDCFACCE5EE}"/>
              </a:ext>
            </a:extLst>
          </p:cNvPr>
          <p:cNvSpPr>
            <a:spLocks noChangeArrowheads="1"/>
          </p:cNvSpPr>
          <p:nvPr/>
        </p:nvSpPr>
        <p:spPr bwMode="auto">
          <a:xfrm>
            <a:off x="4603757" y="60673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0" name="CasellaDiTesto 19">
            <a:extLst>
              <a:ext uri="{FF2B5EF4-FFF2-40B4-BE49-F238E27FC236}">
                <a16:creationId xmlns:a16="http://schemas.microsoft.com/office/drawing/2014/main" id="{78AB4F72-C69C-464F-B8EC-240758B7932A}"/>
              </a:ext>
            </a:extLst>
          </p:cNvPr>
          <p:cNvSpPr txBox="1"/>
          <p:nvPr/>
        </p:nvSpPr>
        <p:spPr>
          <a:xfrm>
            <a:off x="1784433" y="10639"/>
            <a:ext cx="8121568" cy="830997"/>
          </a:xfrm>
          <a:prstGeom prst="rect">
            <a:avLst/>
          </a:prstGeom>
          <a:solidFill>
            <a:srgbClr val="E1EDED"/>
          </a:solidFill>
          <a:ln>
            <a:solidFill>
              <a:srgbClr val="E1EDED"/>
            </a:solidFill>
          </a:ln>
        </p:spPr>
        <p:txBody>
          <a:bodyPr wrap="square" rtlCol="0">
            <a:spAutoFit/>
          </a:bodyPr>
          <a:lstStyle/>
          <a:p>
            <a:r>
              <a:rPr lang="it-IT" sz="4800" b="1">
                <a:solidFill>
                  <a:schemeClr val="tx1">
                    <a:lumMod val="75000"/>
                    <a:lumOff val="25000"/>
                  </a:schemeClr>
                </a:solidFill>
                <a:latin typeface="+mj-lt"/>
                <a:ea typeface="Gadugi" panose="020B0502040204020203" pitchFamily="34" charset="0"/>
              </a:rPr>
              <a:t>DESIGN </a:t>
            </a:r>
            <a:r>
              <a:rPr lang="it-IT" sz="3200" err="1">
                <a:solidFill>
                  <a:schemeClr val="accent5"/>
                </a:solidFill>
              </a:rPr>
              <a:t>Sequence</a:t>
            </a:r>
            <a:r>
              <a:rPr lang="it-IT" sz="3200">
                <a:solidFill>
                  <a:schemeClr val="accent5"/>
                </a:solidFill>
              </a:rPr>
              <a:t> Diagram </a:t>
            </a:r>
            <a:r>
              <a:rPr lang="it-IT" sz="3200">
                <a:solidFill>
                  <a:srgbClr val="C80000"/>
                </a:solidFill>
              </a:rPr>
              <a:t>DATA ANALISYS</a:t>
            </a:r>
          </a:p>
        </p:txBody>
      </p:sp>
      <p:pic>
        <p:nvPicPr>
          <p:cNvPr id="14" name="Immagine 13">
            <a:extLst>
              <a:ext uri="{FF2B5EF4-FFF2-40B4-BE49-F238E27FC236}">
                <a16:creationId xmlns:a16="http://schemas.microsoft.com/office/drawing/2014/main" id="{20DB1159-3A4A-4971-B36A-1058360F354B}"/>
              </a:ext>
            </a:extLst>
          </p:cNvPr>
          <p:cNvPicPr>
            <a:picLocks noChangeAspect="1"/>
          </p:cNvPicPr>
          <p:nvPr/>
        </p:nvPicPr>
        <p:blipFill>
          <a:blip r:embed="rId5"/>
          <a:stretch>
            <a:fillRect/>
          </a:stretch>
        </p:blipFill>
        <p:spPr>
          <a:xfrm>
            <a:off x="10542605" y="5912864"/>
            <a:ext cx="1542715" cy="870871"/>
          </a:xfrm>
          <a:prstGeom prst="rect">
            <a:avLst/>
          </a:prstGeom>
        </p:spPr>
      </p:pic>
      <p:pic>
        <p:nvPicPr>
          <p:cNvPr id="2" name="Immagine 1">
            <a:extLst>
              <a:ext uri="{FF2B5EF4-FFF2-40B4-BE49-F238E27FC236}">
                <a16:creationId xmlns:a16="http://schemas.microsoft.com/office/drawing/2014/main" id="{31EB26D4-14C9-4C2E-9E0F-05928E38CAB7}"/>
              </a:ext>
            </a:extLst>
          </p:cNvPr>
          <p:cNvPicPr>
            <a:picLocks noChangeAspect="1"/>
          </p:cNvPicPr>
          <p:nvPr/>
        </p:nvPicPr>
        <p:blipFill>
          <a:blip r:embed="rId6"/>
          <a:stretch>
            <a:fillRect/>
          </a:stretch>
        </p:blipFill>
        <p:spPr>
          <a:xfrm>
            <a:off x="1861582" y="906083"/>
            <a:ext cx="7941172" cy="5877652"/>
          </a:xfrm>
          <a:prstGeom prst="rect">
            <a:avLst/>
          </a:prstGeom>
        </p:spPr>
      </p:pic>
    </p:spTree>
    <p:extLst>
      <p:ext uri="{BB962C8B-B14F-4D97-AF65-F5344CB8AC3E}">
        <p14:creationId xmlns:p14="http://schemas.microsoft.com/office/powerpoint/2010/main" val="13263497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3"/>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
            <a:extLst>
              <a:ext uri="{FF2B5EF4-FFF2-40B4-BE49-F238E27FC236}">
                <a16:creationId xmlns:a16="http://schemas.microsoft.com/office/drawing/2014/main" id="{2C560DB0-A6D8-4ED9-BA61-DD65DE126065}"/>
              </a:ext>
            </a:extLst>
          </p:cNvPr>
          <p:cNvSpPr>
            <a:spLocks noChangeArrowheads="1"/>
          </p:cNvSpPr>
          <p:nvPr/>
        </p:nvSpPr>
        <p:spPr bwMode="auto">
          <a:xfrm>
            <a:off x="4178805" y="6755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6" name="Rectangle 7">
            <a:extLst>
              <a:ext uri="{FF2B5EF4-FFF2-40B4-BE49-F238E27FC236}">
                <a16:creationId xmlns:a16="http://schemas.microsoft.com/office/drawing/2014/main" id="{AFD156FE-435C-4508-A67A-CF3EDE2B8763}"/>
              </a:ext>
            </a:extLst>
          </p:cNvPr>
          <p:cNvSpPr>
            <a:spLocks noChangeArrowheads="1"/>
          </p:cNvSpPr>
          <p:nvPr/>
        </p:nvSpPr>
        <p:spPr bwMode="auto">
          <a:xfrm>
            <a:off x="4383536" y="67837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Rectangle 3">
            <a:extLst>
              <a:ext uri="{FF2B5EF4-FFF2-40B4-BE49-F238E27FC236}">
                <a16:creationId xmlns:a16="http://schemas.microsoft.com/office/drawing/2014/main" id="{E60CC02E-9C8D-40A1-A9B8-CEC1015DEA93}"/>
              </a:ext>
            </a:extLst>
          </p:cNvPr>
          <p:cNvSpPr>
            <a:spLocks noChangeArrowheads="1"/>
          </p:cNvSpPr>
          <p:nvPr/>
        </p:nvSpPr>
        <p:spPr bwMode="auto">
          <a:xfrm>
            <a:off x="4603757" y="3904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3" name="Rectangle 5">
            <a:extLst>
              <a:ext uri="{FF2B5EF4-FFF2-40B4-BE49-F238E27FC236}">
                <a16:creationId xmlns:a16="http://schemas.microsoft.com/office/drawing/2014/main" id="{431A91C2-A752-4C4D-811F-8FDCFACCE5EE}"/>
              </a:ext>
            </a:extLst>
          </p:cNvPr>
          <p:cNvSpPr>
            <a:spLocks noChangeArrowheads="1"/>
          </p:cNvSpPr>
          <p:nvPr/>
        </p:nvSpPr>
        <p:spPr bwMode="auto">
          <a:xfrm>
            <a:off x="4603757" y="60673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0" name="CasellaDiTesto 19">
            <a:extLst>
              <a:ext uri="{FF2B5EF4-FFF2-40B4-BE49-F238E27FC236}">
                <a16:creationId xmlns:a16="http://schemas.microsoft.com/office/drawing/2014/main" id="{78AB4F72-C69C-464F-B8EC-240758B7932A}"/>
              </a:ext>
            </a:extLst>
          </p:cNvPr>
          <p:cNvSpPr txBox="1"/>
          <p:nvPr/>
        </p:nvSpPr>
        <p:spPr>
          <a:xfrm>
            <a:off x="1784433" y="10639"/>
            <a:ext cx="8121568" cy="830997"/>
          </a:xfrm>
          <a:prstGeom prst="rect">
            <a:avLst/>
          </a:prstGeom>
          <a:solidFill>
            <a:srgbClr val="E1EDED"/>
          </a:solidFill>
          <a:ln>
            <a:solidFill>
              <a:srgbClr val="E1EDED"/>
            </a:solidFill>
          </a:ln>
        </p:spPr>
        <p:txBody>
          <a:bodyPr wrap="square" rtlCol="0">
            <a:spAutoFit/>
          </a:bodyPr>
          <a:lstStyle/>
          <a:p>
            <a:r>
              <a:rPr lang="it-IT" sz="4800" b="1">
                <a:solidFill>
                  <a:schemeClr val="tx1">
                    <a:lumMod val="75000"/>
                    <a:lumOff val="25000"/>
                  </a:schemeClr>
                </a:solidFill>
                <a:latin typeface="+mj-lt"/>
                <a:ea typeface="Gadugi" panose="020B0502040204020203" pitchFamily="34" charset="0"/>
              </a:rPr>
              <a:t>DESIGN </a:t>
            </a:r>
            <a:r>
              <a:rPr lang="it-IT" sz="3200" err="1">
                <a:solidFill>
                  <a:schemeClr val="accent5"/>
                </a:solidFill>
              </a:rPr>
              <a:t>Sequence</a:t>
            </a:r>
            <a:r>
              <a:rPr lang="it-IT" sz="3200">
                <a:solidFill>
                  <a:schemeClr val="accent5"/>
                </a:solidFill>
              </a:rPr>
              <a:t> Diagram </a:t>
            </a:r>
            <a:r>
              <a:rPr lang="it-IT" sz="3200">
                <a:solidFill>
                  <a:srgbClr val="C80000"/>
                </a:solidFill>
              </a:rPr>
              <a:t>REGISTRATION</a:t>
            </a:r>
          </a:p>
        </p:txBody>
      </p:sp>
      <p:pic>
        <p:nvPicPr>
          <p:cNvPr id="14" name="Immagine 13">
            <a:extLst>
              <a:ext uri="{FF2B5EF4-FFF2-40B4-BE49-F238E27FC236}">
                <a16:creationId xmlns:a16="http://schemas.microsoft.com/office/drawing/2014/main" id="{20DB1159-3A4A-4971-B36A-1058360F354B}"/>
              </a:ext>
            </a:extLst>
          </p:cNvPr>
          <p:cNvPicPr>
            <a:picLocks noChangeAspect="1"/>
          </p:cNvPicPr>
          <p:nvPr/>
        </p:nvPicPr>
        <p:blipFill>
          <a:blip r:embed="rId5"/>
          <a:stretch>
            <a:fillRect/>
          </a:stretch>
        </p:blipFill>
        <p:spPr>
          <a:xfrm>
            <a:off x="10542605" y="5912864"/>
            <a:ext cx="1542715" cy="870871"/>
          </a:xfrm>
          <a:prstGeom prst="rect">
            <a:avLst/>
          </a:prstGeom>
        </p:spPr>
      </p:pic>
      <p:pic>
        <p:nvPicPr>
          <p:cNvPr id="11" name="Immagine 10" descr="Immagine che contiene screenshot&#10;&#10;Descrizione generata automaticamente">
            <a:extLst>
              <a:ext uri="{FF2B5EF4-FFF2-40B4-BE49-F238E27FC236}">
                <a16:creationId xmlns:a16="http://schemas.microsoft.com/office/drawing/2014/main" id="{FB6F6C1B-BF11-4204-BC99-624502BCAC1E}"/>
              </a:ext>
            </a:extLst>
          </p:cNvPr>
          <p:cNvPicPr/>
          <p:nvPr/>
        </p:nvPicPr>
        <p:blipFill>
          <a:blip r:embed="rId6">
            <a:extLst>
              <a:ext uri="{28A0092B-C50C-407E-A947-70E740481C1C}">
                <a14:useLocalDpi xmlns:a14="http://schemas.microsoft.com/office/drawing/2010/main" val="0"/>
              </a:ext>
            </a:extLst>
          </a:blip>
          <a:stretch>
            <a:fillRect/>
          </a:stretch>
        </p:blipFill>
        <p:spPr>
          <a:xfrm>
            <a:off x="1565252" y="952719"/>
            <a:ext cx="8559930" cy="5114599"/>
          </a:xfrm>
          <a:prstGeom prst="rect">
            <a:avLst/>
          </a:prstGeom>
        </p:spPr>
      </p:pic>
    </p:spTree>
    <p:extLst>
      <p:ext uri="{BB962C8B-B14F-4D97-AF65-F5344CB8AC3E}">
        <p14:creationId xmlns:p14="http://schemas.microsoft.com/office/powerpoint/2010/main" val="36527681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3"/>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
            <a:extLst>
              <a:ext uri="{FF2B5EF4-FFF2-40B4-BE49-F238E27FC236}">
                <a16:creationId xmlns:a16="http://schemas.microsoft.com/office/drawing/2014/main" id="{2C560DB0-A6D8-4ED9-BA61-DD65DE126065}"/>
              </a:ext>
            </a:extLst>
          </p:cNvPr>
          <p:cNvSpPr>
            <a:spLocks noChangeArrowheads="1"/>
          </p:cNvSpPr>
          <p:nvPr/>
        </p:nvSpPr>
        <p:spPr bwMode="auto">
          <a:xfrm>
            <a:off x="4178805" y="6755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6" name="Rectangle 7">
            <a:extLst>
              <a:ext uri="{FF2B5EF4-FFF2-40B4-BE49-F238E27FC236}">
                <a16:creationId xmlns:a16="http://schemas.microsoft.com/office/drawing/2014/main" id="{AFD156FE-435C-4508-A67A-CF3EDE2B8763}"/>
              </a:ext>
            </a:extLst>
          </p:cNvPr>
          <p:cNvSpPr>
            <a:spLocks noChangeArrowheads="1"/>
          </p:cNvSpPr>
          <p:nvPr/>
        </p:nvSpPr>
        <p:spPr bwMode="auto">
          <a:xfrm>
            <a:off x="4383536" y="67837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Rectangle 3">
            <a:extLst>
              <a:ext uri="{FF2B5EF4-FFF2-40B4-BE49-F238E27FC236}">
                <a16:creationId xmlns:a16="http://schemas.microsoft.com/office/drawing/2014/main" id="{E60CC02E-9C8D-40A1-A9B8-CEC1015DEA93}"/>
              </a:ext>
            </a:extLst>
          </p:cNvPr>
          <p:cNvSpPr>
            <a:spLocks noChangeArrowheads="1"/>
          </p:cNvSpPr>
          <p:nvPr/>
        </p:nvSpPr>
        <p:spPr bwMode="auto">
          <a:xfrm>
            <a:off x="4603757" y="3904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3" name="Rectangle 5">
            <a:extLst>
              <a:ext uri="{FF2B5EF4-FFF2-40B4-BE49-F238E27FC236}">
                <a16:creationId xmlns:a16="http://schemas.microsoft.com/office/drawing/2014/main" id="{431A91C2-A752-4C4D-811F-8FDCFACCE5EE}"/>
              </a:ext>
            </a:extLst>
          </p:cNvPr>
          <p:cNvSpPr>
            <a:spLocks noChangeArrowheads="1"/>
          </p:cNvSpPr>
          <p:nvPr/>
        </p:nvSpPr>
        <p:spPr bwMode="auto">
          <a:xfrm>
            <a:off x="4603757" y="60673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0" name="CasellaDiTesto 19">
            <a:extLst>
              <a:ext uri="{FF2B5EF4-FFF2-40B4-BE49-F238E27FC236}">
                <a16:creationId xmlns:a16="http://schemas.microsoft.com/office/drawing/2014/main" id="{78AB4F72-C69C-464F-B8EC-240758B7932A}"/>
              </a:ext>
            </a:extLst>
          </p:cNvPr>
          <p:cNvSpPr txBox="1"/>
          <p:nvPr/>
        </p:nvSpPr>
        <p:spPr>
          <a:xfrm>
            <a:off x="1784433" y="10639"/>
            <a:ext cx="8121568" cy="769441"/>
          </a:xfrm>
          <a:prstGeom prst="rect">
            <a:avLst/>
          </a:prstGeom>
          <a:solidFill>
            <a:srgbClr val="E1EDED"/>
          </a:solidFill>
          <a:ln>
            <a:solidFill>
              <a:srgbClr val="E1EDED"/>
            </a:solidFill>
          </a:ln>
        </p:spPr>
        <p:txBody>
          <a:bodyPr wrap="square" rtlCol="0">
            <a:spAutoFit/>
          </a:bodyPr>
          <a:lstStyle/>
          <a:p>
            <a:r>
              <a:rPr lang="it-IT" sz="4400" b="1">
                <a:solidFill>
                  <a:schemeClr val="tx1">
                    <a:lumMod val="75000"/>
                    <a:lumOff val="25000"/>
                  </a:schemeClr>
                </a:solidFill>
                <a:latin typeface="+mj-lt"/>
                <a:ea typeface="Gadugi" panose="020B0502040204020203" pitchFamily="34" charset="0"/>
              </a:rPr>
              <a:t>DESIGN </a:t>
            </a:r>
            <a:r>
              <a:rPr lang="it-IT" sz="2800" err="1">
                <a:solidFill>
                  <a:schemeClr val="accent5"/>
                </a:solidFill>
              </a:rPr>
              <a:t>Sequence</a:t>
            </a:r>
            <a:r>
              <a:rPr lang="it-IT" sz="2800">
                <a:solidFill>
                  <a:schemeClr val="accent5"/>
                </a:solidFill>
              </a:rPr>
              <a:t> Diagram  </a:t>
            </a:r>
            <a:r>
              <a:rPr lang="it-IT" sz="2400">
                <a:solidFill>
                  <a:srgbClr val="C80000"/>
                </a:solidFill>
              </a:rPr>
              <a:t>FIRM</a:t>
            </a:r>
            <a:r>
              <a:rPr lang="it-IT" sz="2400">
                <a:solidFill>
                  <a:schemeClr val="accent5"/>
                </a:solidFill>
              </a:rPr>
              <a:t> </a:t>
            </a:r>
            <a:r>
              <a:rPr lang="it-IT" sz="2400">
                <a:solidFill>
                  <a:srgbClr val="C80000"/>
                </a:solidFill>
              </a:rPr>
              <a:t>REGISTRATION</a:t>
            </a:r>
            <a:endParaRPr lang="it-IT" sz="3200">
              <a:solidFill>
                <a:srgbClr val="C80000"/>
              </a:solidFill>
            </a:endParaRPr>
          </a:p>
        </p:txBody>
      </p:sp>
      <p:pic>
        <p:nvPicPr>
          <p:cNvPr id="14" name="Immagine 13">
            <a:extLst>
              <a:ext uri="{FF2B5EF4-FFF2-40B4-BE49-F238E27FC236}">
                <a16:creationId xmlns:a16="http://schemas.microsoft.com/office/drawing/2014/main" id="{20DB1159-3A4A-4971-B36A-1058360F354B}"/>
              </a:ext>
            </a:extLst>
          </p:cNvPr>
          <p:cNvPicPr>
            <a:picLocks noChangeAspect="1"/>
          </p:cNvPicPr>
          <p:nvPr/>
        </p:nvPicPr>
        <p:blipFill>
          <a:blip r:embed="rId5"/>
          <a:stretch>
            <a:fillRect/>
          </a:stretch>
        </p:blipFill>
        <p:spPr>
          <a:xfrm>
            <a:off x="10542605" y="5912864"/>
            <a:ext cx="1542715" cy="870871"/>
          </a:xfrm>
          <a:prstGeom prst="rect">
            <a:avLst/>
          </a:prstGeom>
        </p:spPr>
      </p:pic>
      <p:pic>
        <p:nvPicPr>
          <p:cNvPr id="12" name="Immagine 11" descr="Immagine che contiene testo, mappa, sedendo, guardando&#10;&#10;Descrizione generata automaticamente">
            <a:extLst>
              <a:ext uri="{FF2B5EF4-FFF2-40B4-BE49-F238E27FC236}">
                <a16:creationId xmlns:a16="http://schemas.microsoft.com/office/drawing/2014/main" id="{2EE8E1E9-E4E4-4FF1-879B-FDEAB0590F23}"/>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1113036" y="1091388"/>
            <a:ext cx="9965927" cy="4546605"/>
          </a:xfrm>
          <a:prstGeom prst="rect">
            <a:avLst/>
          </a:prstGeom>
        </p:spPr>
      </p:pic>
    </p:spTree>
    <p:extLst>
      <p:ext uri="{BB962C8B-B14F-4D97-AF65-F5344CB8AC3E}">
        <p14:creationId xmlns:p14="http://schemas.microsoft.com/office/powerpoint/2010/main" val="2435435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1EDED"/>
        </a:solidFill>
        <a:effectLst/>
      </p:bgPr>
    </p:bg>
    <p:spTree>
      <p:nvGrpSpPr>
        <p:cNvPr id="1" name=""/>
        <p:cNvGrpSpPr/>
        <p:nvPr/>
      </p:nvGrpSpPr>
      <p:grpSpPr>
        <a:xfrm>
          <a:off x="0" y="0"/>
          <a:ext cx="0" cy="0"/>
          <a:chOff x="0" y="0"/>
          <a:chExt cx="0" cy="0"/>
        </a:xfrm>
      </p:grpSpPr>
      <p:pic>
        <p:nvPicPr>
          <p:cNvPr id="6" name="Picture 2" descr="6. The Decibel Scale | Good Science">
            <a:extLst>
              <a:ext uri="{FF2B5EF4-FFF2-40B4-BE49-F238E27FC236}">
                <a16:creationId xmlns:a16="http://schemas.microsoft.com/office/drawing/2014/main" id="{AE57462A-0F9F-4A74-B2A1-F92307F7D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592"/>
          <a:stretch/>
        </p:blipFill>
        <p:spPr bwMode="auto">
          <a:xfrm>
            <a:off x="2495550" y="2877050"/>
            <a:ext cx="6198577" cy="2372737"/>
          </a:xfrm>
          <a:prstGeom prst="rect">
            <a:avLst/>
          </a:prstGeom>
          <a:noFill/>
          <a:extLst>
            <a:ext uri="{909E8E84-426E-40DD-AFC4-6F175D3DCCD1}">
              <a14:hiddenFill xmlns:a14="http://schemas.microsoft.com/office/drawing/2010/main">
                <a:solidFill>
                  <a:srgbClr val="FFFFFF"/>
                </a:solidFill>
              </a14:hiddenFill>
            </a:ext>
          </a:extLst>
        </p:spPr>
      </p:pic>
      <p:sp>
        <p:nvSpPr>
          <p:cNvPr id="8" name="Callout: linea 7">
            <a:extLst>
              <a:ext uri="{FF2B5EF4-FFF2-40B4-BE49-F238E27FC236}">
                <a16:creationId xmlns:a16="http://schemas.microsoft.com/office/drawing/2014/main" id="{58E6ADF3-CEEA-48EC-94DF-83C4988716AE}"/>
              </a:ext>
            </a:extLst>
          </p:cNvPr>
          <p:cNvSpPr/>
          <p:nvPr/>
        </p:nvSpPr>
        <p:spPr>
          <a:xfrm>
            <a:off x="6898043" y="5310959"/>
            <a:ext cx="4501662" cy="1294226"/>
          </a:xfrm>
          <a:prstGeom prst="borderCallout1">
            <a:avLst>
              <a:gd name="adj1" fmla="val 53046"/>
              <a:gd name="adj2" fmla="val 1006"/>
              <a:gd name="adj3" fmla="val -56003"/>
              <a:gd name="adj4" fmla="val -43470"/>
            </a:avLst>
          </a:prstGeom>
          <a:ln>
            <a:solidFill>
              <a:schemeClr val="accent4">
                <a:lumMod val="50000"/>
              </a:schemeClr>
            </a:solidFill>
          </a:ln>
        </p:spPr>
        <p:style>
          <a:lnRef idx="0">
            <a:schemeClr val="accent4"/>
          </a:lnRef>
          <a:fillRef idx="1003">
            <a:schemeClr val="dk2"/>
          </a:fillRef>
          <a:effectRef idx="3">
            <a:schemeClr val="accent4"/>
          </a:effectRef>
          <a:fontRef idx="minor">
            <a:schemeClr val="lt1"/>
          </a:fontRef>
        </p:style>
        <p:txBody>
          <a:bodyPr rtlCol="0" anchor="ctr"/>
          <a:lstStyle/>
          <a:p>
            <a:pPr algn="ctr"/>
            <a:r>
              <a:rPr lang="it-IT" sz="1400" u="sng"/>
              <a:t>-  </a:t>
            </a:r>
            <a:r>
              <a:rPr lang="it-IT" sz="1400" b="1" u="sng"/>
              <a:t>Livello equivalente ambientale</a:t>
            </a:r>
            <a:r>
              <a:rPr lang="it-IT" sz="1400" u="sng"/>
              <a:t>: </a:t>
            </a:r>
            <a:r>
              <a:rPr lang="it-IT" sz="1400" i="1"/>
              <a:t>la UNI EN ISO 11690-1:1998 </a:t>
            </a:r>
            <a:r>
              <a:rPr lang="it-IT" sz="1400"/>
              <a:t>indica che non debba essere superiore a </a:t>
            </a:r>
            <a:r>
              <a:rPr lang="it-IT" sz="1400" b="1"/>
              <a:t>45 dB (A) </a:t>
            </a:r>
            <a:r>
              <a:rPr lang="it-IT" sz="1400"/>
              <a:t>per compiti che richiedono concentrazione, non superiore a </a:t>
            </a:r>
            <a:r>
              <a:rPr lang="it-IT" sz="1400" b="1"/>
              <a:t>55 dB (A)</a:t>
            </a:r>
            <a:r>
              <a:rPr lang="it-IT" sz="1400"/>
              <a:t> in uffici singoli e per compiti di routine, e non superiori a </a:t>
            </a:r>
            <a:r>
              <a:rPr lang="it-IT" sz="1400" b="1"/>
              <a:t>65 dB(A)</a:t>
            </a:r>
            <a:r>
              <a:rPr lang="it-IT" sz="1400"/>
              <a:t> per uffici </a:t>
            </a:r>
            <a:r>
              <a:rPr lang="it-IT" sz="1400" i="1"/>
              <a:t>open </a:t>
            </a:r>
            <a:r>
              <a:rPr lang="it-IT" sz="1400" i="1" err="1"/>
              <a:t>space</a:t>
            </a:r>
            <a:r>
              <a:rPr lang="it-IT" sz="1400" i="1"/>
              <a:t>.</a:t>
            </a:r>
            <a:endParaRPr lang="it-IT" sz="1400"/>
          </a:p>
          <a:p>
            <a:pPr algn="ctr"/>
            <a:endParaRPr lang="it-IT" sz="1400"/>
          </a:p>
        </p:txBody>
      </p:sp>
      <p:sp>
        <p:nvSpPr>
          <p:cNvPr id="10" name="Callout: linea 9">
            <a:extLst>
              <a:ext uri="{FF2B5EF4-FFF2-40B4-BE49-F238E27FC236}">
                <a16:creationId xmlns:a16="http://schemas.microsoft.com/office/drawing/2014/main" id="{1211F1AE-C696-481F-B070-ED34D0A99370}"/>
              </a:ext>
            </a:extLst>
          </p:cNvPr>
          <p:cNvSpPr/>
          <p:nvPr/>
        </p:nvSpPr>
        <p:spPr>
          <a:xfrm>
            <a:off x="481525" y="5402741"/>
            <a:ext cx="4501662" cy="678449"/>
          </a:xfrm>
          <a:prstGeom prst="borderCallout1">
            <a:avLst>
              <a:gd name="adj1" fmla="val -1414"/>
              <a:gd name="adj2" fmla="val 37821"/>
              <a:gd name="adj3" fmla="val -117824"/>
              <a:gd name="adj4" fmla="val 87357"/>
            </a:avLst>
          </a:prstGeom>
          <a:ln>
            <a:solidFill>
              <a:schemeClr val="accent4">
                <a:lumMod val="5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it-IT" sz="1400" u="sng"/>
              <a:t>- </a:t>
            </a:r>
            <a:r>
              <a:rPr lang="it-IT" sz="1400" b="1" u="sng"/>
              <a:t>Rumore di fondo </a:t>
            </a:r>
            <a:r>
              <a:rPr lang="it-IT" sz="1400"/>
              <a:t>non superiore a </a:t>
            </a:r>
            <a:r>
              <a:rPr lang="it-IT" sz="1400" b="1"/>
              <a:t>40</a:t>
            </a:r>
            <a:r>
              <a:rPr lang="it-IT" sz="1400"/>
              <a:t> dB(A) per uffici singoli, non superiore a </a:t>
            </a:r>
            <a:r>
              <a:rPr lang="it-IT" sz="1400" b="1"/>
              <a:t>45</a:t>
            </a:r>
            <a:r>
              <a:rPr lang="it-IT" sz="1400"/>
              <a:t> </a:t>
            </a:r>
            <a:r>
              <a:rPr lang="it-IT" sz="1400" b="1"/>
              <a:t>dB(A) </a:t>
            </a:r>
            <a:r>
              <a:rPr lang="it-IT" sz="1400"/>
              <a:t>per quelli </a:t>
            </a:r>
            <a:r>
              <a:rPr lang="it-IT" sz="1400" i="1"/>
              <a:t>open </a:t>
            </a:r>
            <a:r>
              <a:rPr lang="it-IT" sz="1400" i="1" err="1"/>
              <a:t>space</a:t>
            </a:r>
            <a:r>
              <a:rPr lang="it-IT" sz="1400" i="1"/>
              <a:t>. </a:t>
            </a:r>
            <a:endParaRPr lang="it-IT" sz="1000" i="1">
              <a:latin typeface="Daytona" panose="020B0604030500040204" pitchFamily="34" charset="0"/>
            </a:endParaRPr>
          </a:p>
          <a:p>
            <a:pPr algn="ctr"/>
            <a:endParaRPr lang="it-IT" sz="1400"/>
          </a:p>
        </p:txBody>
      </p:sp>
      <p:sp>
        <p:nvSpPr>
          <p:cNvPr id="9" name="Rettangolo 8">
            <a:extLst>
              <a:ext uri="{FF2B5EF4-FFF2-40B4-BE49-F238E27FC236}">
                <a16:creationId xmlns:a16="http://schemas.microsoft.com/office/drawing/2014/main" id="{09BA5569-4DF8-422B-AEBC-576DB40EB4CC}"/>
              </a:ext>
            </a:extLst>
          </p:cNvPr>
          <p:cNvSpPr/>
          <p:nvPr/>
        </p:nvSpPr>
        <p:spPr>
          <a:xfrm>
            <a:off x="838200" y="1389985"/>
            <a:ext cx="10515600" cy="1569660"/>
          </a:xfrm>
          <a:prstGeom prst="rect">
            <a:avLst/>
          </a:prstGeom>
        </p:spPr>
        <p:txBody>
          <a:bodyPr wrap="square">
            <a:spAutoFit/>
          </a:bodyPr>
          <a:lstStyle/>
          <a:p>
            <a:pPr algn="just"/>
            <a:r>
              <a:rPr lang="it-IT" sz="1600"/>
              <a:t>Per quanto riguarda gli uffici è necessario che il rumore nelle postazioni di lavoro non pregiudichi la concentrazione richiesta per lo svolgimento dell’attività, nonché </a:t>
            </a:r>
            <a:r>
              <a:rPr lang="it-IT" sz="1600" b="1"/>
              <a:t>l’intellegibilità</a:t>
            </a:r>
            <a:r>
              <a:rPr lang="it-IT" sz="1600"/>
              <a:t> e la </a:t>
            </a:r>
            <a:r>
              <a:rPr lang="it-IT" sz="1600" b="1"/>
              <a:t>riservatezza</a:t>
            </a:r>
            <a:r>
              <a:rPr lang="it-IT" sz="1600"/>
              <a:t> della conversazione, principalmente negli uffici cosiddetti a pianta aperta – </a:t>
            </a:r>
            <a:r>
              <a:rPr lang="it-IT" sz="1600" i="1"/>
              <a:t>open </a:t>
            </a:r>
            <a:r>
              <a:rPr lang="it-IT" sz="1600" i="1" err="1"/>
              <a:t>space</a:t>
            </a:r>
            <a:r>
              <a:rPr lang="it-IT" sz="1600" i="1"/>
              <a:t>. </a:t>
            </a:r>
            <a:endParaRPr lang="it-IT" sz="1600"/>
          </a:p>
          <a:p>
            <a:pPr lvl="0" algn="just"/>
            <a:endParaRPr lang="it-IT" sz="1600"/>
          </a:p>
          <a:p>
            <a:pPr lvl="0" algn="just"/>
            <a:r>
              <a:rPr lang="it-IT" sz="1600" err="1"/>
              <a:t>Affinchè</a:t>
            </a:r>
            <a:r>
              <a:rPr lang="it-IT" sz="1600"/>
              <a:t> il rumore nelle postazioni di lavoro non interferisca con l’attività svolta diverse normative suggeriscono il raggiungimento delle seguenti condizioni:</a:t>
            </a:r>
          </a:p>
        </p:txBody>
      </p:sp>
      <p:sp>
        <p:nvSpPr>
          <p:cNvPr id="15" name="Titolo 1">
            <a:extLst>
              <a:ext uri="{FF2B5EF4-FFF2-40B4-BE49-F238E27FC236}">
                <a16:creationId xmlns:a16="http://schemas.microsoft.com/office/drawing/2014/main" id="{0C94FDE5-9BFF-458D-B77E-E949621A109D}"/>
              </a:ext>
            </a:extLst>
          </p:cNvPr>
          <p:cNvSpPr txBox="1">
            <a:spLocks/>
          </p:cNvSpPr>
          <p:nvPr/>
        </p:nvSpPr>
        <p:spPr>
          <a:xfrm>
            <a:off x="884105" y="4528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b="1"/>
              <a:t>Il problema del rumore: questionario</a:t>
            </a:r>
          </a:p>
        </p:txBody>
      </p:sp>
      <p:pic>
        <p:nvPicPr>
          <p:cNvPr id="7" name="Immagine 6">
            <a:extLst>
              <a:ext uri="{FF2B5EF4-FFF2-40B4-BE49-F238E27FC236}">
                <a16:creationId xmlns:a16="http://schemas.microsoft.com/office/drawing/2014/main" id="{D15C61AB-5D66-4A2D-8C88-8C595FC690C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0315191" y="92125"/>
            <a:ext cx="1791465" cy="413415"/>
          </a:xfrm>
          <a:prstGeom prst="rect">
            <a:avLst/>
          </a:prstGeom>
        </p:spPr>
      </p:pic>
      <p:pic>
        <p:nvPicPr>
          <p:cNvPr id="11" name="Picture 2" descr="Politecnico di Torino">
            <a:extLst>
              <a:ext uri="{FF2B5EF4-FFF2-40B4-BE49-F238E27FC236}">
                <a16:creationId xmlns:a16="http://schemas.microsoft.com/office/drawing/2014/main" id="{4EDED963-D716-4540-A658-93B894647F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016" y="46941"/>
            <a:ext cx="13716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949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3"/>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
            <a:extLst>
              <a:ext uri="{FF2B5EF4-FFF2-40B4-BE49-F238E27FC236}">
                <a16:creationId xmlns:a16="http://schemas.microsoft.com/office/drawing/2014/main" id="{2C560DB0-A6D8-4ED9-BA61-DD65DE126065}"/>
              </a:ext>
            </a:extLst>
          </p:cNvPr>
          <p:cNvSpPr>
            <a:spLocks noChangeArrowheads="1"/>
          </p:cNvSpPr>
          <p:nvPr/>
        </p:nvSpPr>
        <p:spPr bwMode="auto">
          <a:xfrm>
            <a:off x="4178805" y="6755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6" name="Rectangle 7">
            <a:extLst>
              <a:ext uri="{FF2B5EF4-FFF2-40B4-BE49-F238E27FC236}">
                <a16:creationId xmlns:a16="http://schemas.microsoft.com/office/drawing/2014/main" id="{AFD156FE-435C-4508-A67A-CF3EDE2B8763}"/>
              </a:ext>
            </a:extLst>
          </p:cNvPr>
          <p:cNvSpPr>
            <a:spLocks noChangeArrowheads="1"/>
          </p:cNvSpPr>
          <p:nvPr/>
        </p:nvSpPr>
        <p:spPr bwMode="auto">
          <a:xfrm>
            <a:off x="4383536" y="67837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Rectangle 3">
            <a:extLst>
              <a:ext uri="{FF2B5EF4-FFF2-40B4-BE49-F238E27FC236}">
                <a16:creationId xmlns:a16="http://schemas.microsoft.com/office/drawing/2014/main" id="{E60CC02E-9C8D-40A1-A9B8-CEC1015DEA93}"/>
              </a:ext>
            </a:extLst>
          </p:cNvPr>
          <p:cNvSpPr>
            <a:spLocks noChangeArrowheads="1"/>
          </p:cNvSpPr>
          <p:nvPr/>
        </p:nvSpPr>
        <p:spPr bwMode="auto">
          <a:xfrm>
            <a:off x="4603757" y="3904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3" name="Rectangle 5">
            <a:extLst>
              <a:ext uri="{FF2B5EF4-FFF2-40B4-BE49-F238E27FC236}">
                <a16:creationId xmlns:a16="http://schemas.microsoft.com/office/drawing/2014/main" id="{431A91C2-A752-4C4D-811F-8FDCFACCE5EE}"/>
              </a:ext>
            </a:extLst>
          </p:cNvPr>
          <p:cNvSpPr>
            <a:spLocks noChangeArrowheads="1"/>
          </p:cNvSpPr>
          <p:nvPr/>
        </p:nvSpPr>
        <p:spPr bwMode="auto">
          <a:xfrm>
            <a:off x="4603757" y="60673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0" name="CasellaDiTesto 19">
            <a:extLst>
              <a:ext uri="{FF2B5EF4-FFF2-40B4-BE49-F238E27FC236}">
                <a16:creationId xmlns:a16="http://schemas.microsoft.com/office/drawing/2014/main" id="{78AB4F72-C69C-464F-B8EC-240758B7932A}"/>
              </a:ext>
            </a:extLst>
          </p:cNvPr>
          <p:cNvSpPr txBox="1"/>
          <p:nvPr/>
        </p:nvSpPr>
        <p:spPr>
          <a:xfrm>
            <a:off x="1784433" y="10639"/>
            <a:ext cx="8121568" cy="769441"/>
          </a:xfrm>
          <a:prstGeom prst="rect">
            <a:avLst/>
          </a:prstGeom>
          <a:solidFill>
            <a:srgbClr val="E1EDED"/>
          </a:solidFill>
          <a:ln>
            <a:solidFill>
              <a:srgbClr val="E1EDED"/>
            </a:solidFill>
          </a:ln>
        </p:spPr>
        <p:txBody>
          <a:bodyPr wrap="square" rtlCol="0">
            <a:spAutoFit/>
          </a:bodyPr>
          <a:lstStyle/>
          <a:p>
            <a:r>
              <a:rPr lang="it-IT" sz="4400" b="1">
                <a:solidFill>
                  <a:schemeClr val="tx1">
                    <a:lumMod val="75000"/>
                    <a:lumOff val="25000"/>
                  </a:schemeClr>
                </a:solidFill>
                <a:latin typeface="+mj-lt"/>
                <a:ea typeface="Gadugi" panose="020B0502040204020203" pitchFamily="34" charset="0"/>
              </a:rPr>
              <a:t>DESIGN </a:t>
            </a:r>
            <a:r>
              <a:rPr lang="it-IT" sz="2800" err="1">
                <a:solidFill>
                  <a:schemeClr val="accent5"/>
                </a:solidFill>
              </a:rPr>
              <a:t>Sequence</a:t>
            </a:r>
            <a:r>
              <a:rPr lang="it-IT" sz="2800">
                <a:solidFill>
                  <a:schemeClr val="accent5"/>
                </a:solidFill>
              </a:rPr>
              <a:t> Diagram  </a:t>
            </a:r>
            <a:r>
              <a:rPr lang="it-IT" sz="2400">
                <a:solidFill>
                  <a:srgbClr val="C80000"/>
                </a:solidFill>
              </a:rPr>
              <a:t>FIRM</a:t>
            </a:r>
            <a:r>
              <a:rPr lang="it-IT" sz="2400">
                <a:solidFill>
                  <a:schemeClr val="accent5"/>
                </a:solidFill>
              </a:rPr>
              <a:t> </a:t>
            </a:r>
            <a:r>
              <a:rPr lang="it-IT" sz="2400">
                <a:solidFill>
                  <a:srgbClr val="C80000"/>
                </a:solidFill>
              </a:rPr>
              <a:t>REGISTRATION</a:t>
            </a:r>
            <a:endParaRPr lang="it-IT" sz="3200">
              <a:solidFill>
                <a:srgbClr val="C80000"/>
              </a:solidFill>
            </a:endParaRPr>
          </a:p>
        </p:txBody>
      </p:sp>
      <p:pic>
        <p:nvPicPr>
          <p:cNvPr id="14" name="Immagine 13">
            <a:extLst>
              <a:ext uri="{FF2B5EF4-FFF2-40B4-BE49-F238E27FC236}">
                <a16:creationId xmlns:a16="http://schemas.microsoft.com/office/drawing/2014/main" id="{20DB1159-3A4A-4971-B36A-1058360F354B}"/>
              </a:ext>
            </a:extLst>
          </p:cNvPr>
          <p:cNvPicPr>
            <a:picLocks noChangeAspect="1"/>
          </p:cNvPicPr>
          <p:nvPr/>
        </p:nvPicPr>
        <p:blipFill>
          <a:blip r:embed="rId5"/>
          <a:stretch>
            <a:fillRect/>
          </a:stretch>
        </p:blipFill>
        <p:spPr>
          <a:xfrm>
            <a:off x="10542605" y="5912864"/>
            <a:ext cx="1542715" cy="870871"/>
          </a:xfrm>
          <a:prstGeom prst="rect">
            <a:avLst/>
          </a:prstGeom>
        </p:spPr>
      </p:pic>
      <p:pic>
        <p:nvPicPr>
          <p:cNvPr id="11" name="Immagine 10" descr="Immagine che contiene mappa, sedendo&#10;&#10;Descrizione generata automaticamente">
            <a:extLst>
              <a:ext uri="{FF2B5EF4-FFF2-40B4-BE49-F238E27FC236}">
                <a16:creationId xmlns:a16="http://schemas.microsoft.com/office/drawing/2014/main" id="{82D9DBCB-81D7-4FC0-997F-3A97BD02AE00}"/>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1130974" y="1056560"/>
            <a:ext cx="9930052" cy="4765148"/>
          </a:xfrm>
          <a:prstGeom prst="rect">
            <a:avLst/>
          </a:prstGeom>
        </p:spPr>
      </p:pic>
    </p:spTree>
    <p:extLst>
      <p:ext uri="{BB962C8B-B14F-4D97-AF65-F5344CB8AC3E}">
        <p14:creationId xmlns:p14="http://schemas.microsoft.com/office/powerpoint/2010/main" val="3659070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3B04F4A1-ACE5-4D9F-A28C-FFD764951B88}"/>
              </a:ext>
            </a:extLst>
          </p:cNvPr>
          <p:cNvSpPr>
            <a:spLocks noChangeArrowheads="1"/>
          </p:cNvSpPr>
          <p:nvPr/>
        </p:nvSpPr>
        <p:spPr bwMode="auto">
          <a:xfrm>
            <a:off x="4178805" y="2310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5" name="Rectangle 6">
            <a:extLst>
              <a:ext uri="{FF2B5EF4-FFF2-40B4-BE49-F238E27FC236}">
                <a16:creationId xmlns:a16="http://schemas.microsoft.com/office/drawing/2014/main" id="{4DFFB50A-95EF-41BF-83CB-80634F84CBAB}"/>
              </a:ext>
            </a:extLst>
          </p:cNvPr>
          <p:cNvSpPr>
            <a:spLocks noChangeArrowheads="1"/>
          </p:cNvSpPr>
          <p:nvPr/>
        </p:nvSpPr>
        <p:spPr bwMode="auto">
          <a:xfrm>
            <a:off x="4178805" y="46095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6" name="Rectangle 7">
            <a:extLst>
              <a:ext uri="{FF2B5EF4-FFF2-40B4-BE49-F238E27FC236}">
                <a16:creationId xmlns:a16="http://schemas.microsoft.com/office/drawing/2014/main" id="{2C560DB0-A6D8-4ED9-BA61-DD65DE126065}"/>
              </a:ext>
            </a:extLst>
          </p:cNvPr>
          <p:cNvSpPr>
            <a:spLocks noChangeArrowheads="1"/>
          </p:cNvSpPr>
          <p:nvPr/>
        </p:nvSpPr>
        <p:spPr bwMode="auto">
          <a:xfrm>
            <a:off x="4178805" y="6755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6" name="Rectangle 7">
            <a:extLst>
              <a:ext uri="{FF2B5EF4-FFF2-40B4-BE49-F238E27FC236}">
                <a16:creationId xmlns:a16="http://schemas.microsoft.com/office/drawing/2014/main" id="{AFD156FE-435C-4508-A67A-CF3EDE2B8763}"/>
              </a:ext>
            </a:extLst>
          </p:cNvPr>
          <p:cNvSpPr>
            <a:spLocks noChangeArrowheads="1"/>
          </p:cNvSpPr>
          <p:nvPr/>
        </p:nvSpPr>
        <p:spPr bwMode="auto">
          <a:xfrm>
            <a:off x="4383536" y="67837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Rectangle 3">
            <a:extLst>
              <a:ext uri="{FF2B5EF4-FFF2-40B4-BE49-F238E27FC236}">
                <a16:creationId xmlns:a16="http://schemas.microsoft.com/office/drawing/2014/main" id="{E60CC02E-9C8D-40A1-A9B8-CEC1015DEA93}"/>
              </a:ext>
            </a:extLst>
          </p:cNvPr>
          <p:cNvSpPr>
            <a:spLocks noChangeArrowheads="1"/>
          </p:cNvSpPr>
          <p:nvPr/>
        </p:nvSpPr>
        <p:spPr bwMode="auto">
          <a:xfrm>
            <a:off x="4603757" y="3904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20" name="CasellaDiTesto 19">
            <a:extLst>
              <a:ext uri="{FF2B5EF4-FFF2-40B4-BE49-F238E27FC236}">
                <a16:creationId xmlns:a16="http://schemas.microsoft.com/office/drawing/2014/main" id="{78AB4F72-C69C-464F-B8EC-240758B7932A}"/>
              </a:ext>
            </a:extLst>
          </p:cNvPr>
          <p:cNvSpPr txBox="1"/>
          <p:nvPr/>
        </p:nvSpPr>
        <p:spPr>
          <a:xfrm>
            <a:off x="288382" y="2417198"/>
            <a:ext cx="2043765" cy="1323439"/>
          </a:xfrm>
          <a:prstGeom prst="rect">
            <a:avLst/>
          </a:prstGeom>
          <a:noFill/>
        </p:spPr>
        <p:txBody>
          <a:bodyPr wrap="none" rtlCol="0">
            <a:spAutoFit/>
          </a:bodyPr>
          <a:lstStyle/>
          <a:p>
            <a:r>
              <a:rPr lang="it-IT" sz="4800" b="1">
                <a:solidFill>
                  <a:schemeClr val="tx1">
                    <a:lumMod val="75000"/>
                    <a:lumOff val="25000"/>
                  </a:schemeClr>
                </a:solidFill>
                <a:latin typeface="+mj-lt"/>
                <a:ea typeface="Gadugi" panose="020B0502040204020203" pitchFamily="34" charset="0"/>
              </a:rPr>
              <a:t>DESIGN</a:t>
            </a:r>
          </a:p>
          <a:p>
            <a:r>
              <a:rPr lang="it-IT" sz="3200">
                <a:solidFill>
                  <a:schemeClr val="accent5"/>
                </a:solidFill>
              </a:rPr>
              <a:t>State Chart</a:t>
            </a:r>
            <a:endParaRPr lang="it-IT" sz="3200">
              <a:solidFill>
                <a:srgbClr val="C80000"/>
              </a:solidFill>
            </a:endParaRPr>
          </a:p>
        </p:txBody>
      </p:sp>
      <p:pic>
        <p:nvPicPr>
          <p:cNvPr id="14" name="Immagine 13">
            <a:extLst>
              <a:ext uri="{FF2B5EF4-FFF2-40B4-BE49-F238E27FC236}">
                <a16:creationId xmlns:a16="http://schemas.microsoft.com/office/drawing/2014/main" id="{20DB1159-3A4A-4971-B36A-1058360F354B}"/>
              </a:ext>
            </a:extLst>
          </p:cNvPr>
          <p:cNvPicPr>
            <a:picLocks noChangeAspect="1"/>
          </p:cNvPicPr>
          <p:nvPr/>
        </p:nvPicPr>
        <p:blipFill>
          <a:blip r:embed="rId6"/>
          <a:stretch>
            <a:fillRect/>
          </a:stretch>
        </p:blipFill>
        <p:spPr>
          <a:xfrm>
            <a:off x="10542605" y="5912864"/>
            <a:ext cx="1542715" cy="870871"/>
          </a:xfrm>
          <a:prstGeom prst="rect">
            <a:avLst/>
          </a:prstGeom>
        </p:spPr>
      </p:pic>
      <p:pic>
        <p:nvPicPr>
          <p:cNvPr id="17" name="Immagine 16">
            <a:extLst>
              <a:ext uri="{FF2B5EF4-FFF2-40B4-BE49-F238E27FC236}">
                <a16:creationId xmlns:a16="http://schemas.microsoft.com/office/drawing/2014/main" id="{EDDD2CDE-20F2-4B83-B205-E296AF4A8307}"/>
              </a:ext>
            </a:extLst>
          </p:cNvPr>
          <p:cNvPicPr/>
          <p:nvPr/>
        </p:nvPicPr>
        <p:blipFill>
          <a:blip r:embed="rId7"/>
          <a:stretch>
            <a:fillRect/>
          </a:stretch>
        </p:blipFill>
        <p:spPr>
          <a:xfrm>
            <a:off x="3875680" y="1436256"/>
            <a:ext cx="7683946" cy="4271124"/>
          </a:xfrm>
          <a:prstGeom prst="rect">
            <a:avLst/>
          </a:prstGeom>
        </p:spPr>
      </p:pic>
    </p:spTree>
    <p:extLst>
      <p:ext uri="{BB962C8B-B14F-4D97-AF65-F5344CB8AC3E}">
        <p14:creationId xmlns:p14="http://schemas.microsoft.com/office/powerpoint/2010/main" val="17269639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
            <a:extLst>
              <a:ext uri="{FF2B5EF4-FFF2-40B4-BE49-F238E27FC236}">
                <a16:creationId xmlns:a16="http://schemas.microsoft.com/office/drawing/2014/main" id="{2C560DB0-A6D8-4ED9-BA61-DD65DE126065}"/>
              </a:ext>
            </a:extLst>
          </p:cNvPr>
          <p:cNvSpPr>
            <a:spLocks noChangeArrowheads="1"/>
          </p:cNvSpPr>
          <p:nvPr/>
        </p:nvSpPr>
        <p:spPr bwMode="auto">
          <a:xfrm>
            <a:off x="4178805" y="6755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7">
            <a:extLst>
              <a:ext uri="{FF2B5EF4-FFF2-40B4-BE49-F238E27FC236}">
                <a16:creationId xmlns:a16="http://schemas.microsoft.com/office/drawing/2014/main" id="{AFD156FE-435C-4508-A67A-CF3EDE2B8763}"/>
              </a:ext>
            </a:extLst>
          </p:cNvPr>
          <p:cNvSpPr>
            <a:spLocks noChangeArrowheads="1"/>
          </p:cNvSpPr>
          <p:nvPr/>
        </p:nvSpPr>
        <p:spPr bwMode="auto">
          <a:xfrm>
            <a:off x="4383536" y="67837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Rectangle 3">
            <a:extLst>
              <a:ext uri="{FF2B5EF4-FFF2-40B4-BE49-F238E27FC236}">
                <a16:creationId xmlns:a16="http://schemas.microsoft.com/office/drawing/2014/main" id="{E60CC02E-9C8D-40A1-A9B8-CEC1015DEA93}"/>
              </a:ext>
            </a:extLst>
          </p:cNvPr>
          <p:cNvSpPr>
            <a:spLocks noChangeArrowheads="1"/>
          </p:cNvSpPr>
          <p:nvPr/>
        </p:nvSpPr>
        <p:spPr bwMode="auto">
          <a:xfrm>
            <a:off x="4603757" y="3904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CasellaDiTesto 19">
            <a:extLst>
              <a:ext uri="{FF2B5EF4-FFF2-40B4-BE49-F238E27FC236}">
                <a16:creationId xmlns:a16="http://schemas.microsoft.com/office/drawing/2014/main" id="{78AB4F72-C69C-464F-B8EC-240758B7932A}"/>
              </a:ext>
            </a:extLst>
          </p:cNvPr>
          <p:cNvSpPr txBox="1"/>
          <p:nvPr/>
        </p:nvSpPr>
        <p:spPr>
          <a:xfrm>
            <a:off x="106680" y="3136612"/>
            <a:ext cx="337784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a:ln>
                  <a:noFill/>
                </a:ln>
                <a:solidFill>
                  <a:prstClr val="black">
                    <a:lumMod val="75000"/>
                    <a:lumOff val="25000"/>
                  </a:prstClr>
                </a:solidFill>
                <a:effectLst/>
                <a:uLnTx/>
                <a:uFillTx/>
                <a:latin typeface="Calibri Light" panose="020F0302020204030204"/>
                <a:ea typeface="Gadugi" panose="020B0502040204020203" pitchFamily="34" charset="0"/>
                <a:cs typeface="+mn-cs"/>
              </a:rPr>
              <a:t>IMPLEMENTAZIONE</a:t>
            </a:r>
          </a:p>
        </p:txBody>
      </p:sp>
      <p:pic>
        <p:nvPicPr>
          <p:cNvPr id="2" name="Immagine 1">
            <a:extLst>
              <a:ext uri="{FF2B5EF4-FFF2-40B4-BE49-F238E27FC236}">
                <a16:creationId xmlns:a16="http://schemas.microsoft.com/office/drawing/2014/main" id="{C05FDA2A-CC29-417C-956C-46EC6617915B}"/>
              </a:ext>
            </a:extLst>
          </p:cNvPr>
          <p:cNvPicPr>
            <a:picLocks noChangeAspect="1"/>
          </p:cNvPicPr>
          <p:nvPr/>
        </p:nvPicPr>
        <p:blipFill>
          <a:blip r:embed="rId6"/>
          <a:stretch>
            <a:fillRect/>
          </a:stretch>
        </p:blipFill>
        <p:spPr>
          <a:xfrm>
            <a:off x="4208301" y="883533"/>
            <a:ext cx="7993144" cy="5974467"/>
          </a:xfrm>
          <a:prstGeom prst="rect">
            <a:avLst/>
          </a:prstGeom>
        </p:spPr>
      </p:pic>
    </p:spTree>
    <p:extLst>
      <p:ext uri="{BB962C8B-B14F-4D97-AF65-F5344CB8AC3E}">
        <p14:creationId xmlns:p14="http://schemas.microsoft.com/office/powerpoint/2010/main" val="17710192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4DFFB50A-95EF-41BF-83CB-80634F84CBAB}"/>
              </a:ext>
            </a:extLst>
          </p:cNvPr>
          <p:cNvSpPr>
            <a:spLocks noChangeArrowheads="1"/>
          </p:cNvSpPr>
          <p:nvPr/>
        </p:nvSpPr>
        <p:spPr bwMode="auto">
          <a:xfrm>
            <a:off x="4178805" y="46095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7">
            <a:extLst>
              <a:ext uri="{FF2B5EF4-FFF2-40B4-BE49-F238E27FC236}">
                <a16:creationId xmlns:a16="http://schemas.microsoft.com/office/drawing/2014/main" id="{2C560DB0-A6D8-4ED9-BA61-DD65DE126065}"/>
              </a:ext>
            </a:extLst>
          </p:cNvPr>
          <p:cNvSpPr>
            <a:spLocks noChangeArrowheads="1"/>
          </p:cNvSpPr>
          <p:nvPr/>
        </p:nvSpPr>
        <p:spPr bwMode="auto">
          <a:xfrm>
            <a:off x="4178805" y="6755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7">
            <a:extLst>
              <a:ext uri="{FF2B5EF4-FFF2-40B4-BE49-F238E27FC236}">
                <a16:creationId xmlns:a16="http://schemas.microsoft.com/office/drawing/2014/main" id="{AFD156FE-435C-4508-A67A-CF3EDE2B8763}"/>
              </a:ext>
            </a:extLst>
          </p:cNvPr>
          <p:cNvSpPr>
            <a:spLocks noChangeArrowheads="1"/>
          </p:cNvSpPr>
          <p:nvPr/>
        </p:nvSpPr>
        <p:spPr bwMode="auto">
          <a:xfrm>
            <a:off x="4383536" y="67837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6" name="Immagine 25">
            <a:extLst>
              <a:ext uri="{FF2B5EF4-FFF2-40B4-BE49-F238E27FC236}">
                <a16:creationId xmlns:a16="http://schemas.microsoft.com/office/drawing/2014/main" id="{BDA6F2A6-7BBF-44F2-8D92-92CC0F2113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9045" y="4113624"/>
            <a:ext cx="1076066" cy="1493077"/>
          </a:xfrm>
          <a:prstGeom prst="rect">
            <a:avLst/>
          </a:prstGeom>
        </p:spPr>
      </p:pic>
      <p:sp>
        <p:nvSpPr>
          <p:cNvPr id="27" name="Nuvola 26">
            <a:extLst>
              <a:ext uri="{FF2B5EF4-FFF2-40B4-BE49-F238E27FC236}">
                <a16:creationId xmlns:a16="http://schemas.microsoft.com/office/drawing/2014/main" id="{C06548FF-D19C-4579-956E-981FB8010808}"/>
              </a:ext>
            </a:extLst>
          </p:cNvPr>
          <p:cNvSpPr/>
          <p:nvPr/>
        </p:nvSpPr>
        <p:spPr>
          <a:xfrm>
            <a:off x="9911445" y="878692"/>
            <a:ext cx="1984849" cy="1414400"/>
          </a:xfrm>
          <a:prstGeom prst="cloud">
            <a:avLst/>
          </a:prstGeom>
          <a:no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8" name="Picture 2" descr="Node-RED - Wikipedia">
            <a:extLst>
              <a:ext uri="{FF2B5EF4-FFF2-40B4-BE49-F238E27FC236}">
                <a16:creationId xmlns:a16="http://schemas.microsoft.com/office/drawing/2014/main" id="{25CF0880-B29F-4CCE-914A-7B8D7EA01B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8215" y="1167186"/>
            <a:ext cx="1023125" cy="1023125"/>
          </a:xfrm>
          <a:prstGeom prst="rect">
            <a:avLst/>
          </a:prstGeom>
          <a:noFill/>
          <a:extLst>
            <a:ext uri="{909E8E84-426E-40DD-AFC4-6F175D3DCCD1}">
              <a14:hiddenFill xmlns:a14="http://schemas.microsoft.com/office/drawing/2010/main">
                <a:solidFill>
                  <a:srgbClr val="FFFFFF"/>
                </a:solidFill>
              </a14:hiddenFill>
            </a:ext>
          </a:extLst>
        </p:spPr>
      </p:pic>
      <p:pic>
        <p:nvPicPr>
          <p:cNvPr id="29" name="Immagine 28" descr="Immagine che contiene elettronico, circuito&#10;&#10;Descrizione generata automaticamente">
            <a:extLst>
              <a:ext uri="{FF2B5EF4-FFF2-40B4-BE49-F238E27FC236}">
                <a16:creationId xmlns:a16="http://schemas.microsoft.com/office/drawing/2014/main" id="{CC2105D7-DD1F-41E8-85B5-535F624298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89299" y="878691"/>
            <a:ext cx="1984849" cy="1414400"/>
          </a:xfrm>
          <a:prstGeom prst="rect">
            <a:avLst/>
          </a:prstGeom>
        </p:spPr>
      </p:pic>
      <p:pic>
        <p:nvPicPr>
          <p:cNvPr id="30" name="Immagine 29">
            <a:extLst>
              <a:ext uri="{FF2B5EF4-FFF2-40B4-BE49-F238E27FC236}">
                <a16:creationId xmlns:a16="http://schemas.microsoft.com/office/drawing/2014/main" id="{861D6EFA-CCA6-482A-B671-67C6622C7F8F}"/>
              </a:ext>
            </a:extLst>
          </p:cNvPr>
          <p:cNvPicPr>
            <a:picLocks noChangeAspect="1"/>
          </p:cNvPicPr>
          <p:nvPr/>
        </p:nvPicPr>
        <p:blipFill>
          <a:blip r:embed="rId9"/>
          <a:stretch>
            <a:fillRect/>
          </a:stretch>
        </p:blipFill>
        <p:spPr>
          <a:xfrm>
            <a:off x="10262800" y="3215269"/>
            <a:ext cx="1442293" cy="2903904"/>
          </a:xfrm>
          <a:prstGeom prst="rect">
            <a:avLst/>
          </a:prstGeom>
        </p:spPr>
      </p:pic>
      <p:pic>
        <p:nvPicPr>
          <p:cNvPr id="31" name="Immagine 30">
            <a:extLst>
              <a:ext uri="{FF2B5EF4-FFF2-40B4-BE49-F238E27FC236}">
                <a16:creationId xmlns:a16="http://schemas.microsoft.com/office/drawing/2014/main" id="{F563471A-2EAC-4C64-87D5-BA7E8BC5742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33141" y="1472632"/>
            <a:ext cx="1351492" cy="213549"/>
          </a:xfrm>
          <a:prstGeom prst="rect">
            <a:avLst/>
          </a:prstGeom>
        </p:spPr>
      </p:pic>
      <p:sp>
        <p:nvSpPr>
          <p:cNvPr id="32" name="Freccia a destra 31">
            <a:extLst>
              <a:ext uri="{FF2B5EF4-FFF2-40B4-BE49-F238E27FC236}">
                <a16:creationId xmlns:a16="http://schemas.microsoft.com/office/drawing/2014/main" id="{21BEC808-BDC8-4296-B32F-58E439D5C92D}"/>
              </a:ext>
            </a:extLst>
          </p:cNvPr>
          <p:cNvSpPr/>
          <p:nvPr/>
        </p:nvSpPr>
        <p:spPr>
          <a:xfrm>
            <a:off x="6888836" y="1507299"/>
            <a:ext cx="630979" cy="197932"/>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1CADE4"/>
              </a:solidFill>
              <a:effectLst/>
              <a:uLnTx/>
              <a:uFillTx/>
              <a:latin typeface="Calibri" panose="020F0502020204030204"/>
              <a:ea typeface="+mn-ea"/>
              <a:cs typeface="+mn-cs"/>
            </a:endParaRPr>
          </a:p>
        </p:txBody>
      </p:sp>
      <p:sp>
        <p:nvSpPr>
          <p:cNvPr id="33" name="Freccia a destra 32">
            <a:extLst>
              <a:ext uri="{FF2B5EF4-FFF2-40B4-BE49-F238E27FC236}">
                <a16:creationId xmlns:a16="http://schemas.microsoft.com/office/drawing/2014/main" id="{7095461A-C6F9-46BD-9DED-417011ECA168}"/>
              </a:ext>
            </a:extLst>
          </p:cNvPr>
          <p:cNvSpPr/>
          <p:nvPr/>
        </p:nvSpPr>
        <p:spPr>
          <a:xfrm>
            <a:off x="9079740" y="1507299"/>
            <a:ext cx="630979" cy="197932"/>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1CADE4"/>
              </a:solidFill>
              <a:effectLst/>
              <a:uLnTx/>
              <a:uFillTx/>
              <a:latin typeface="Calibri" panose="020F0502020204030204"/>
              <a:ea typeface="+mn-ea"/>
              <a:cs typeface="+mn-cs"/>
            </a:endParaRPr>
          </a:p>
        </p:txBody>
      </p:sp>
      <p:sp>
        <p:nvSpPr>
          <p:cNvPr id="34" name="Freccia a destra 33">
            <a:extLst>
              <a:ext uri="{FF2B5EF4-FFF2-40B4-BE49-F238E27FC236}">
                <a16:creationId xmlns:a16="http://schemas.microsoft.com/office/drawing/2014/main" id="{75544552-795C-47A9-98F3-27374970B012}"/>
              </a:ext>
            </a:extLst>
          </p:cNvPr>
          <p:cNvSpPr/>
          <p:nvPr/>
        </p:nvSpPr>
        <p:spPr>
          <a:xfrm rot="5400000">
            <a:off x="10595360" y="2655215"/>
            <a:ext cx="630979" cy="197932"/>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1CADE4"/>
              </a:solidFill>
              <a:effectLst/>
              <a:uLnTx/>
              <a:uFillTx/>
              <a:latin typeface="Calibri" panose="020F0502020204030204"/>
              <a:ea typeface="+mn-ea"/>
              <a:cs typeface="+mn-cs"/>
            </a:endParaRPr>
          </a:p>
        </p:txBody>
      </p:sp>
      <p:sp>
        <p:nvSpPr>
          <p:cNvPr id="35" name="Freccia a destra 34">
            <a:extLst>
              <a:ext uri="{FF2B5EF4-FFF2-40B4-BE49-F238E27FC236}">
                <a16:creationId xmlns:a16="http://schemas.microsoft.com/office/drawing/2014/main" id="{07950F41-84FA-446C-B75F-FDF32B74EFF1}"/>
              </a:ext>
            </a:extLst>
          </p:cNvPr>
          <p:cNvSpPr/>
          <p:nvPr/>
        </p:nvSpPr>
        <p:spPr>
          <a:xfrm rot="10800000">
            <a:off x="9079740" y="4341141"/>
            <a:ext cx="630979" cy="197932"/>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1CADE4"/>
              </a:solidFill>
              <a:effectLst/>
              <a:uLnTx/>
              <a:uFillTx/>
              <a:latin typeface="Calibri" panose="020F0502020204030204"/>
              <a:ea typeface="+mn-ea"/>
              <a:cs typeface="+mn-cs"/>
            </a:endParaRPr>
          </a:p>
        </p:txBody>
      </p:sp>
      <p:sp>
        <p:nvSpPr>
          <p:cNvPr id="36" name="Freccia a destra 35">
            <a:extLst>
              <a:ext uri="{FF2B5EF4-FFF2-40B4-BE49-F238E27FC236}">
                <a16:creationId xmlns:a16="http://schemas.microsoft.com/office/drawing/2014/main" id="{1F777F20-C888-4149-9A34-F47AF13DC2A4}"/>
              </a:ext>
            </a:extLst>
          </p:cNvPr>
          <p:cNvSpPr/>
          <p:nvPr/>
        </p:nvSpPr>
        <p:spPr>
          <a:xfrm>
            <a:off x="9079740" y="4719299"/>
            <a:ext cx="630979" cy="197932"/>
          </a:xfrm>
          <a:prstGeom prst="rightArrow">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2683C6"/>
              </a:solidFill>
              <a:effectLst/>
              <a:uLnTx/>
              <a:uFillTx/>
              <a:latin typeface="Calibri" panose="020F0502020204030204"/>
              <a:ea typeface="+mn-ea"/>
              <a:cs typeface="+mn-cs"/>
            </a:endParaRPr>
          </a:p>
        </p:txBody>
      </p:sp>
      <p:pic>
        <p:nvPicPr>
          <p:cNvPr id="37" name="Immagine 36">
            <a:extLst>
              <a:ext uri="{FF2B5EF4-FFF2-40B4-BE49-F238E27FC236}">
                <a16:creationId xmlns:a16="http://schemas.microsoft.com/office/drawing/2014/main" id="{132170F0-BF40-4C83-99C1-F1C068ED84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9045" y="3743324"/>
            <a:ext cx="1076066" cy="1493077"/>
          </a:xfrm>
          <a:prstGeom prst="rect">
            <a:avLst/>
          </a:prstGeom>
        </p:spPr>
      </p:pic>
      <p:pic>
        <p:nvPicPr>
          <p:cNvPr id="38" name="Immagine 37">
            <a:extLst>
              <a:ext uri="{FF2B5EF4-FFF2-40B4-BE49-F238E27FC236}">
                <a16:creationId xmlns:a16="http://schemas.microsoft.com/office/drawing/2014/main" id="{1D0B7D5F-F9DB-4FF1-AA61-3AAAB7FBD5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1840" y="4341141"/>
            <a:ext cx="1076066" cy="1493077"/>
          </a:xfrm>
          <a:prstGeom prst="rect">
            <a:avLst/>
          </a:prstGeom>
        </p:spPr>
      </p:pic>
      <p:sp>
        <p:nvSpPr>
          <p:cNvPr id="41" name="CasellaDiTesto 40">
            <a:extLst>
              <a:ext uri="{FF2B5EF4-FFF2-40B4-BE49-F238E27FC236}">
                <a16:creationId xmlns:a16="http://schemas.microsoft.com/office/drawing/2014/main" id="{524C8A7F-C5BC-46BC-8A9A-D72AB3F9E791}"/>
              </a:ext>
            </a:extLst>
          </p:cNvPr>
          <p:cNvSpPr txBox="1"/>
          <p:nvPr/>
        </p:nvSpPr>
        <p:spPr>
          <a:xfrm>
            <a:off x="80708" y="2721114"/>
            <a:ext cx="3485249" cy="14157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a:ln>
                  <a:noFill/>
                </a:ln>
                <a:solidFill>
                  <a:prstClr val="black">
                    <a:lumMod val="75000"/>
                    <a:lumOff val="25000"/>
                  </a:prstClr>
                </a:solidFill>
                <a:effectLst/>
                <a:uLnTx/>
                <a:uFillTx/>
                <a:latin typeface="Calibri Light" panose="020F0302020204030204"/>
                <a:ea typeface="Gadugi" panose="020B0502040204020203" pitchFamily="34" charset="0"/>
                <a:cs typeface="+mn-cs"/>
              </a:rPr>
              <a:t>IMPLEMENTAZIONE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200" b="0" i="0" u="none" strike="noStrike" kern="1200" cap="none" spc="0" normalizeH="0" baseline="0" noProof="0">
                <a:ln>
                  <a:noFill/>
                </a:ln>
                <a:solidFill>
                  <a:srgbClr val="3E8853"/>
                </a:solidFill>
                <a:effectLst/>
                <a:uLnTx/>
                <a:uFillTx/>
                <a:latin typeface="Calibri" panose="020F0502020204030204"/>
                <a:ea typeface="+mn-ea"/>
                <a:cs typeface="+mn-cs"/>
              </a:rPr>
              <a:t>Architettura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100" b="0" i="0" u="none" strike="noStrike" kern="1200" cap="none" spc="0" normalizeH="0" baseline="0" noProof="0">
                <a:ln>
                  <a:noFill/>
                </a:ln>
                <a:solidFill>
                  <a:srgbClr val="C80000"/>
                </a:solidFill>
                <a:effectLst/>
                <a:uLnTx/>
                <a:uFillTx/>
                <a:latin typeface="Calibri" panose="020F0502020204030204"/>
                <a:ea typeface="+mn-ea"/>
                <a:cs typeface="+mn-cs"/>
              </a:rPr>
              <a:t>APP E MICROFONO REMOTO</a:t>
            </a:r>
          </a:p>
        </p:txBody>
      </p:sp>
    </p:spTree>
    <p:extLst>
      <p:ext uri="{BB962C8B-B14F-4D97-AF65-F5344CB8AC3E}">
        <p14:creationId xmlns:p14="http://schemas.microsoft.com/office/powerpoint/2010/main" val="21286086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4DFFB50A-95EF-41BF-83CB-80634F84CBAB}"/>
              </a:ext>
            </a:extLst>
          </p:cNvPr>
          <p:cNvSpPr>
            <a:spLocks noChangeArrowheads="1"/>
          </p:cNvSpPr>
          <p:nvPr/>
        </p:nvSpPr>
        <p:spPr bwMode="auto">
          <a:xfrm>
            <a:off x="4178805" y="46095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7">
            <a:extLst>
              <a:ext uri="{FF2B5EF4-FFF2-40B4-BE49-F238E27FC236}">
                <a16:creationId xmlns:a16="http://schemas.microsoft.com/office/drawing/2014/main" id="{2C560DB0-A6D8-4ED9-BA61-DD65DE126065}"/>
              </a:ext>
            </a:extLst>
          </p:cNvPr>
          <p:cNvSpPr>
            <a:spLocks noChangeArrowheads="1"/>
          </p:cNvSpPr>
          <p:nvPr/>
        </p:nvSpPr>
        <p:spPr bwMode="auto">
          <a:xfrm>
            <a:off x="4178805" y="6755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7">
            <a:extLst>
              <a:ext uri="{FF2B5EF4-FFF2-40B4-BE49-F238E27FC236}">
                <a16:creationId xmlns:a16="http://schemas.microsoft.com/office/drawing/2014/main" id="{AFD156FE-435C-4508-A67A-CF3EDE2B8763}"/>
              </a:ext>
            </a:extLst>
          </p:cNvPr>
          <p:cNvSpPr>
            <a:spLocks noChangeArrowheads="1"/>
          </p:cNvSpPr>
          <p:nvPr/>
        </p:nvSpPr>
        <p:spPr bwMode="auto">
          <a:xfrm>
            <a:off x="4383536" y="67837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28" name="Oggetto 27">
            <a:extLst>
              <a:ext uri="{FF2B5EF4-FFF2-40B4-BE49-F238E27FC236}">
                <a16:creationId xmlns:a16="http://schemas.microsoft.com/office/drawing/2014/main" id="{E5F528F0-1087-4987-90F6-30E462137364}"/>
              </a:ext>
            </a:extLst>
          </p:cNvPr>
          <p:cNvGraphicFramePr>
            <a:graphicFrameLocks noChangeAspect="1"/>
          </p:cNvGraphicFramePr>
          <p:nvPr>
            <p:extLst>
              <p:ext uri="{D42A27DB-BD31-4B8C-83A1-F6EECF244321}">
                <p14:modId xmlns:p14="http://schemas.microsoft.com/office/powerpoint/2010/main" val="576926936"/>
              </p:ext>
            </p:extLst>
          </p:nvPr>
        </p:nvGraphicFramePr>
        <p:xfrm>
          <a:off x="6096000" y="676781"/>
          <a:ext cx="3049588" cy="5418138"/>
        </p:xfrm>
        <a:graphic>
          <a:graphicData uri="http://schemas.openxmlformats.org/presentationml/2006/ole">
            <mc:AlternateContent xmlns:mc="http://schemas.openxmlformats.org/markup-compatibility/2006">
              <mc:Choice xmlns:v="urn:schemas-microsoft-com:vml" Requires="v">
                <p:oleObj name="Acrobat Document" r:id="rId6" imgW="8229600" imgH="14630353" progId="AcroExch.Document.DC">
                  <p:embed/>
                </p:oleObj>
              </mc:Choice>
              <mc:Fallback>
                <p:oleObj name="Acrobat Document" r:id="rId6" imgW="8229600" imgH="14630353" progId="AcroExch.Document.DC">
                  <p:embed/>
                  <p:pic>
                    <p:nvPicPr>
                      <p:cNvPr id="28" name="Oggetto 27">
                        <a:extLst>
                          <a:ext uri="{FF2B5EF4-FFF2-40B4-BE49-F238E27FC236}">
                            <a16:creationId xmlns:a16="http://schemas.microsoft.com/office/drawing/2014/main" id="{E5F528F0-1087-4987-90F6-30E462137364}"/>
                          </a:ext>
                        </a:extLst>
                      </p:cNvPr>
                      <p:cNvPicPr/>
                      <p:nvPr/>
                    </p:nvPicPr>
                    <p:blipFill>
                      <a:blip r:embed="rId7"/>
                      <a:stretch>
                        <a:fillRect/>
                      </a:stretch>
                    </p:blipFill>
                    <p:spPr>
                      <a:xfrm>
                        <a:off x="6096000" y="676781"/>
                        <a:ext cx="3049588" cy="5418138"/>
                      </a:xfrm>
                      <a:prstGeom prst="rect">
                        <a:avLst/>
                      </a:prstGeom>
                    </p:spPr>
                  </p:pic>
                </p:oleObj>
              </mc:Fallback>
            </mc:AlternateContent>
          </a:graphicData>
        </a:graphic>
      </p:graphicFrame>
      <p:grpSp>
        <p:nvGrpSpPr>
          <p:cNvPr id="29" name="Gruppo 28">
            <a:extLst>
              <a:ext uri="{FF2B5EF4-FFF2-40B4-BE49-F238E27FC236}">
                <a16:creationId xmlns:a16="http://schemas.microsoft.com/office/drawing/2014/main" id="{B9BA91CA-E11F-4929-8338-46C061E5D5C4}"/>
              </a:ext>
            </a:extLst>
          </p:cNvPr>
          <p:cNvGrpSpPr/>
          <p:nvPr/>
        </p:nvGrpSpPr>
        <p:grpSpPr>
          <a:xfrm>
            <a:off x="6572679" y="310159"/>
            <a:ext cx="1984849" cy="1414400"/>
            <a:chOff x="9911445" y="878692"/>
            <a:chExt cx="1984849" cy="1414400"/>
          </a:xfrm>
        </p:grpSpPr>
        <p:sp>
          <p:nvSpPr>
            <p:cNvPr id="30" name="Nuvola 29">
              <a:extLst>
                <a:ext uri="{FF2B5EF4-FFF2-40B4-BE49-F238E27FC236}">
                  <a16:creationId xmlns:a16="http://schemas.microsoft.com/office/drawing/2014/main" id="{17E719F0-D019-4C20-A3AB-8FD4A7DFDFD2}"/>
                </a:ext>
              </a:extLst>
            </p:cNvPr>
            <p:cNvSpPr/>
            <p:nvPr/>
          </p:nvSpPr>
          <p:spPr>
            <a:xfrm>
              <a:off x="9911445" y="878692"/>
              <a:ext cx="1984849" cy="1414400"/>
            </a:xfrm>
            <a:prstGeom prst="cloud">
              <a:avLst/>
            </a:prstGeom>
            <a:no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1" name="Immagine 30">
              <a:extLst>
                <a:ext uri="{FF2B5EF4-FFF2-40B4-BE49-F238E27FC236}">
                  <a16:creationId xmlns:a16="http://schemas.microsoft.com/office/drawing/2014/main" id="{DCB1091B-F909-403B-9273-41669BC927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33141" y="1472632"/>
              <a:ext cx="1351492" cy="213549"/>
            </a:xfrm>
            <a:prstGeom prst="rect">
              <a:avLst/>
            </a:prstGeom>
          </p:spPr>
        </p:pic>
      </p:grpSp>
      <p:sp>
        <p:nvSpPr>
          <p:cNvPr id="32" name="Freccia a destra 31">
            <a:extLst>
              <a:ext uri="{FF2B5EF4-FFF2-40B4-BE49-F238E27FC236}">
                <a16:creationId xmlns:a16="http://schemas.microsoft.com/office/drawing/2014/main" id="{7E8E2E92-DE45-4FEB-9216-69147D8C2180}"/>
              </a:ext>
            </a:extLst>
          </p:cNvPr>
          <p:cNvSpPr/>
          <p:nvPr/>
        </p:nvSpPr>
        <p:spPr>
          <a:xfrm rot="5400000">
            <a:off x="7126881" y="2048249"/>
            <a:ext cx="630979" cy="197932"/>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1CADE4"/>
              </a:solidFill>
              <a:effectLst/>
              <a:uLnTx/>
              <a:uFillTx/>
              <a:latin typeface="Calibri" panose="020F0502020204030204"/>
              <a:ea typeface="+mn-ea"/>
              <a:cs typeface="+mn-cs"/>
            </a:endParaRPr>
          </a:p>
        </p:txBody>
      </p:sp>
      <p:sp>
        <p:nvSpPr>
          <p:cNvPr id="33" name="Freccia a destra 32">
            <a:extLst>
              <a:ext uri="{FF2B5EF4-FFF2-40B4-BE49-F238E27FC236}">
                <a16:creationId xmlns:a16="http://schemas.microsoft.com/office/drawing/2014/main" id="{DF8F791C-2AF4-413E-BA7A-1FD44CBDE7FB}"/>
              </a:ext>
            </a:extLst>
          </p:cNvPr>
          <p:cNvSpPr/>
          <p:nvPr/>
        </p:nvSpPr>
        <p:spPr>
          <a:xfrm rot="16200000">
            <a:off x="7442371" y="2048249"/>
            <a:ext cx="630979" cy="197932"/>
          </a:xfrm>
          <a:prstGeom prst="rightArrow">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2683C6"/>
              </a:solidFill>
              <a:effectLst/>
              <a:uLnTx/>
              <a:uFillTx/>
              <a:latin typeface="Calibri" panose="020F0502020204030204"/>
              <a:ea typeface="+mn-ea"/>
              <a:cs typeface="+mn-cs"/>
            </a:endParaRPr>
          </a:p>
        </p:txBody>
      </p:sp>
      <p:sp>
        <p:nvSpPr>
          <p:cNvPr id="34" name="Freccia a destra 33">
            <a:extLst>
              <a:ext uri="{FF2B5EF4-FFF2-40B4-BE49-F238E27FC236}">
                <a16:creationId xmlns:a16="http://schemas.microsoft.com/office/drawing/2014/main" id="{8C3A7863-9DB5-4435-A9B5-C5BF5DEFBD98}"/>
              </a:ext>
            </a:extLst>
          </p:cNvPr>
          <p:cNvSpPr/>
          <p:nvPr/>
        </p:nvSpPr>
        <p:spPr>
          <a:xfrm rot="5400000">
            <a:off x="7126882" y="4483577"/>
            <a:ext cx="630979" cy="197932"/>
          </a:xfrm>
          <a:prstGeom prst="right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1CADE4"/>
              </a:solidFill>
              <a:effectLst/>
              <a:uLnTx/>
              <a:uFillTx/>
              <a:latin typeface="Calibri" panose="020F0502020204030204"/>
              <a:ea typeface="+mn-ea"/>
              <a:cs typeface="+mn-cs"/>
            </a:endParaRPr>
          </a:p>
        </p:txBody>
      </p:sp>
      <p:sp>
        <p:nvSpPr>
          <p:cNvPr id="35" name="Freccia a destra 34">
            <a:extLst>
              <a:ext uri="{FF2B5EF4-FFF2-40B4-BE49-F238E27FC236}">
                <a16:creationId xmlns:a16="http://schemas.microsoft.com/office/drawing/2014/main" id="{A730ED58-A92A-4A92-9283-C4DC14998837}"/>
              </a:ext>
            </a:extLst>
          </p:cNvPr>
          <p:cNvSpPr/>
          <p:nvPr/>
        </p:nvSpPr>
        <p:spPr>
          <a:xfrm rot="16200000">
            <a:off x="7442372" y="4483577"/>
            <a:ext cx="630979" cy="197932"/>
          </a:xfrm>
          <a:prstGeom prst="rightArrow">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2683C6"/>
              </a:solidFill>
              <a:effectLst/>
              <a:uLnTx/>
              <a:uFillTx/>
              <a:latin typeface="Calibri" panose="020F0502020204030204"/>
              <a:ea typeface="+mn-ea"/>
              <a:cs typeface="+mn-cs"/>
            </a:endParaRPr>
          </a:p>
        </p:txBody>
      </p:sp>
      <p:pic>
        <p:nvPicPr>
          <p:cNvPr id="36" name="Immagine 35">
            <a:extLst>
              <a:ext uri="{FF2B5EF4-FFF2-40B4-BE49-F238E27FC236}">
                <a16:creationId xmlns:a16="http://schemas.microsoft.com/office/drawing/2014/main" id="{3D2C99B6-605E-4C99-B17A-050D96D715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57467" y="5411445"/>
            <a:ext cx="800393" cy="1110572"/>
          </a:xfrm>
          <a:prstGeom prst="rect">
            <a:avLst/>
          </a:prstGeom>
        </p:spPr>
      </p:pic>
      <p:pic>
        <p:nvPicPr>
          <p:cNvPr id="37" name="Immagine 36">
            <a:extLst>
              <a:ext uri="{FF2B5EF4-FFF2-40B4-BE49-F238E27FC236}">
                <a16:creationId xmlns:a16="http://schemas.microsoft.com/office/drawing/2014/main" id="{CCC0BCAA-192B-4273-B495-18924E2684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57467" y="5112536"/>
            <a:ext cx="800393" cy="1110572"/>
          </a:xfrm>
          <a:prstGeom prst="rect">
            <a:avLst/>
          </a:prstGeom>
        </p:spPr>
      </p:pic>
      <p:pic>
        <p:nvPicPr>
          <p:cNvPr id="38" name="Immagine 37">
            <a:extLst>
              <a:ext uri="{FF2B5EF4-FFF2-40B4-BE49-F238E27FC236}">
                <a16:creationId xmlns:a16="http://schemas.microsoft.com/office/drawing/2014/main" id="{D39FFD1F-1F9A-42CE-A367-B9F1D95708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65103" y="5539633"/>
            <a:ext cx="800393" cy="1110572"/>
          </a:xfrm>
          <a:prstGeom prst="rect">
            <a:avLst/>
          </a:prstGeom>
        </p:spPr>
      </p:pic>
      <p:sp>
        <p:nvSpPr>
          <p:cNvPr id="39" name="CasellaDiTesto 38">
            <a:extLst>
              <a:ext uri="{FF2B5EF4-FFF2-40B4-BE49-F238E27FC236}">
                <a16:creationId xmlns:a16="http://schemas.microsoft.com/office/drawing/2014/main" id="{59997887-9ECA-40F6-AE54-4D566D0D96EB}"/>
              </a:ext>
            </a:extLst>
          </p:cNvPr>
          <p:cNvSpPr txBox="1"/>
          <p:nvPr/>
        </p:nvSpPr>
        <p:spPr>
          <a:xfrm>
            <a:off x="80708" y="2721114"/>
            <a:ext cx="3485249" cy="14157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a:ln>
                  <a:noFill/>
                </a:ln>
                <a:solidFill>
                  <a:prstClr val="black">
                    <a:lumMod val="75000"/>
                    <a:lumOff val="25000"/>
                  </a:prstClr>
                </a:solidFill>
                <a:effectLst/>
                <a:uLnTx/>
                <a:uFillTx/>
                <a:latin typeface="Calibri Light" panose="020F0302020204030204"/>
                <a:ea typeface="Gadugi" panose="020B0502040204020203" pitchFamily="34" charset="0"/>
                <a:cs typeface="+mn-cs"/>
              </a:rPr>
              <a:t>IMPLEMENTAZIONE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200" b="0" i="0" u="none" strike="noStrike" kern="1200" cap="none" spc="0" normalizeH="0" baseline="0" noProof="0">
                <a:ln>
                  <a:noFill/>
                </a:ln>
                <a:solidFill>
                  <a:srgbClr val="3E8853"/>
                </a:solidFill>
                <a:effectLst/>
                <a:uLnTx/>
                <a:uFillTx/>
                <a:latin typeface="Calibri" panose="020F0502020204030204"/>
                <a:ea typeface="+mn-ea"/>
                <a:cs typeface="+mn-cs"/>
              </a:rPr>
              <a:t>Architettura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100" b="0" i="0" u="none" strike="noStrike" kern="1200" cap="none" spc="0" normalizeH="0" baseline="0" noProof="0">
                <a:ln>
                  <a:noFill/>
                </a:ln>
                <a:solidFill>
                  <a:srgbClr val="C80000"/>
                </a:solidFill>
                <a:effectLst/>
                <a:uLnTx/>
                <a:uFillTx/>
                <a:latin typeface="Calibri" panose="020F0502020204030204"/>
                <a:ea typeface="+mn-ea"/>
                <a:cs typeface="+mn-cs"/>
              </a:rPr>
              <a:t>SERVIZIO INTEGRATO</a:t>
            </a:r>
          </a:p>
        </p:txBody>
      </p:sp>
    </p:spTree>
    <p:extLst>
      <p:ext uri="{BB962C8B-B14F-4D97-AF65-F5344CB8AC3E}">
        <p14:creationId xmlns:p14="http://schemas.microsoft.com/office/powerpoint/2010/main" val="36437053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4DFFB50A-95EF-41BF-83CB-80634F84CBAB}"/>
              </a:ext>
            </a:extLst>
          </p:cNvPr>
          <p:cNvSpPr>
            <a:spLocks noChangeArrowheads="1"/>
          </p:cNvSpPr>
          <p:nvPr/>
        </p:nvSpPr>
        <p:spPr bwMode="auto">
          <a:xfrm>
            <a:off x="4178805" y="46095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7">
            <a:extLst>
              <a:ext uri="{FF2B5EF4-FFF2-40B4-BE49-F238E27FC236}">
                <a16:creationId xmlns:a16="http://schemas.microsoft.com/office/drawing/2014/main" id="{2C560DB0-A6D8-4ED9-BA61-DD65DE126065}"/>
              </a:ext>
            </a:extLst>
          </p:cNvPr>
          <p:cNvSpPr>
            <a:spLocks noChangeArrowheads="1"/>
          </p:cNvSpPr>
          <p:nvPr/>
        </p:nvSpPr>
        <p:spPr bwMode="auto">
          <a:xfrm>
            <a:off x="4178805" y="6755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7">
            <a:extLst>
              <a:ext uri="{FF2B5EF4-FFF2-40B4-BE49-F238E27FC236}">
                <a16:creationId xmlns:a16="http://schemas.microsoft.com/office/drawing/2014/main" id="{AFD156FE-435C-4508-A67A-CF3EDE2B8763}"/>
              </a:ext>
            </a:extLst>
          </p:cNvPr>
          <p:cNvSpPr>
            <a:spLocks noChangeArrowheads="1"/>
          </p:cNvSpPr>
          <p:nvPr/>
        </p:nvSpPr>
        <p:spPr bwMode="auto">
          <a:xfrm>
            <a:off x="4383536" y="67837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Rectangle 3">
            <a:extLst>
              <a:ext uri="{FF2B5EF4-FFF2-40B4-BE49-F238E27FC236}">
                <a16:creationId xmlns:a16="http://schemas.microsoft.com/office/drawing/2014/main" id="{E60CC02E-9C8D-40A1-A9B8-CEC1015DEA93}"/>
              </a:ext>
            </a:extLst>
          </p:cNvPr>
          <p:cNvSpPr>
            <a:spLocks noChangeArrowheads="1"/>
          </p:cNvSpPr>
          <p:nvPr/>
        </p:nvSpPr>
        <p:spPr bwMode="auto">
          <a:xfrm>
            <a:off x="4603757" y="3904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CasellaDiTesto 10">
            <a:extLst>
              <a:ext uri="{FF2B5EF4-FFF2-40B4-BE49-F238E27FC236}">
                <a16:creationId xmlns:a16="http://schemas.microsoft.com/office/drawing/2014/main" id="{266DBEB7-D57B-47C7-81E9-F80F62DC4F3B}"/>
              </a:ext>
            </a:extLst>
          </p:cNvPr>
          <p:cNvSpPr txBox="1"/>
          <p:nvPr/>
        </p:nvSpPr>
        <p:spPr>
          <a:xfrm>
            <a:off x="80708" y="2721114"/>
            <a:ext cx="3377848" cy="107721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a:ln>
                  <a:noFill/>
                </a:ln>
                <a:solidFill>
                  <a:prstClr val="black">
                    <a:lumMod val="75000"/>
                    <a:lumOff val="25000"/>
                  </a:prstClr>
                </a:solidFill>
                <a:effectLst/>
                <a:uLnTx/>
                <a:uFillTx/>
                <a:latin typeface="Calibri Light" panose="020F0302020204030204"/>
                <a:ea typeface="Gadugi" panose="020B0502040204020203" pitchFamily="34" charset="0"/>
                <a:cs typeface="+mn-cs"/>
              </a:rPr>
              <a:t>IMPLEMENTAZIONE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200" b="0" i="0" u="none" strike="noStrike" kern="1200" cap="none" spc="0" normalizeH="0" baseline="0" noProof="0">
                <a:ln>
                  <a:noFill/>
                </a:ln>
                <a:solidFill>
                  <a:srgbClr val="3E8853"/>
                </a:solidFill>
                <a:effectLst/>
                <a:uLnTx/>
                <a:uFillTx/>
                <a:latin typeface="Calibri" panose="020F0502020204030204"/>
                <a:ea typeface="+mn-ea"/>
                <a:cs typeface="+mn-cs"/>
              </a:rPr>
              <a:t>Arduino</a:t>
            </a:r>
          </a:p>
        </p:txBody>
      </p:sp>
      <p:pic>
        <p:nvPicPr>
          <p:cNvPr id="12" name="Immagine 11" descr="Immagine che contiene tavolo&#10;&#10;Descrizione generata automaticamente">
            <a:extLst>
              <a:ext uri="{FF2B5EF4-FFF2-40B4-BE49-F238E27FC236}">
                <a16:creationId xmlns:a16="http://schemas.microsoft.com/office/drawing/2014/main" id="{49C7EAC7-BC93-4791-A8CF-979EF36C24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3536" y="875492"/>
            <a:ext cx="6958818" cy="5219114"/>
          </a:xfrm>
          <a:prstGeom prst="rect">
            <a:avLst/>
          </a:prstGeom>
        </p:spPr>
      </p:pic>
    </p:spTree>
    <p:extLst>
      <p:ext uri="{BB962C8B-B14F-4D97-AF65-F5344CB8AC3E}">
        <p14:creationId xmlns:p14="http://schemas.microsoft.com/office/powerpoint/2010/main" val="14630742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4DFFB50A-95EF-41BF-83CB-80634F84CBAB}"/>
              </a:ext>
            </a:extLst>
          </p:cNvPr>
          <p:cNvSpPr>
            <a:spLocks noChangeArrowheads="1"/>
          </p:cNvSpPr>
          <p:nvPr/>
        </p:nvSpPr>
        <p:spPr bwMode="auto">
          <a:xfrm>
            <a:off x="4178805" y="46095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7">
            <a:extLst>
              <a:ext uri="{FF2B5EF4-FFF2-40B4-BE49-F238E27FC236}">
                <a16:creationId xmlns:a16="http://schemas.microsoft.com/office/drawing/2014/main" id="{2C560DB0-A6D8-4ED9-BA61-DD65DE126065}"/>
              </a:ext>
            </a:extLst>
          </p:cNvPr>
          <p:cNvSpPr>
            <a:spLocks noChangeArrowheads="1"/>
          </p:cNvSpPr>
          <p:nvPr/>
        </p:nvSpPr>
        <p:spPr bwMode="auto">
          <a:xfrm>
            <a:off x="4178805" y="6755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7">
            <a:extLst>
              <a:ext uri="{FF2B5EF4-FFF2-40B4-BE49-F238E27FC236}">
                <a16:creationId xmlns:a16="http://schemas.microsoft.com/office/drawing/2014/main" id="{AFD156FE-435C-4508-A67A-CF3EDE2B8763}"/>
              </a:ext>
            </a:extLst>
          </p:cNvPr>
          <p:cNvSpPr>
            <a:spLocks noChangeArrowheads="1"/>
          </p:cNvSpPr>
          <p:nvPr/>
        </p:nvSpPr>
        <p:spPr bwMode="auto">
          <a:xfrm>
            <a:off x="4383536" y="67837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Rectangle 3">
            <a:extLst>
              <a:ext uri="{FF2B5EF4-FFF2-40B4-BE49-F238E27FC236}">
                <a16:creationId xmlns:a16="http://schemas.microsoft.com/office/drawing/2014/main" id="{E60CC02E-9C8D-40A1-A9B8-CEC1015DEA93}"/>
              </a:ext>
            </a:extLst>
          </p:cNvPr>
          <p:cNvSpPr>
            <a:spLocks noChangeArrowheads="1"/>
          </p:cNvSpPr>
          <p:nvPr/>
        </p:nvSpPr>
        <p:spPr bwMode="auto">
          <a:xfrm>
            <a:off x="4603757" y="3904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CasellaDiTesto 10">
            <a:extLst>
              <a:ext uri="{FF2B5EF4-FFF2-40B4-BE49-F238E27FC236}">
                <a16:creationId xmlns:a16="http://schemas.microsoft.com/office/drawing/2014/main" id="{266DBEB7-D57B-47C7-81E9-F80F62DC4F3B}"/>
              </a:ext>
            </a:extLst>
          </p:cNvPr>
          <p:cNvSpPr txBox="1"/>
          <p:nvPr/>
        </p:nvSpPr>
        <p:spPr>
          <a:xfrm>
            <a:off x="80708" y="2721114"/>
            <a:ext cx="3485249" cy="14157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a:ln>
                  <a:noFill/>
                </a:ln>
                <a:solidFill>
                  <a:prstClr val="black">
                    <a:lumMod val="75000"/>
                    <a:lumOff val="25000"/>
                  </a:prstClr>
                </a:solidFill>
                <a:effectLst/>
                <a:uLnTx/>
                <a:uFillTx/>
                <a:latin typeface="Calibri Light" panose="020F0302020204030204"/>
                <a:ea typeface="Gadugi" panose="020B0502040204020203" pitchFamily="34" charset="0"/>
                <a:cs typeface="+mn-cs"/>
              </a:rPr>
              <a:t>IMPLEMENTAZIONE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200" b="0" i="0" u="none" strike="noStrike" kern="1200" cap="none" spc="0" normalizeH="0" baseline="0" noProof="0">
                <a:ln>
                  <a:noFill/>
                </a:ln>
                <a:solidFill>
                  <a:srgbClr val="3E8853"/>
                </a:solidFill>
                <a:effectLst/>
                <a:uLnTx/>
                <a:uFillTx/>
                <a:latin typeface="Calibri" panose="020F0502020204030204"/>
                <a:ea typeface="+mn-ea"/>
                <a:cs typeface="+mn-cs"/>
              </a:rPr>
              <a:t>Arduino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100" b="0" i="0" u="none" strike="noStrike" kern="1200" cap="none" spc="0" normalizeH="0" baseline="0" noProof="0">
                <a:ln>
                  <a:noFill/>
                </a:ln>
                <a:solidFill>
                  <a:srgbClr val="C80000"/>
                </a:solidFill>
                <a:effectLst/>
                <a:uLnTx/>
                <a:uFillTx/>
                <a:latin typeface="Calibri" panose="020F0502020204030204"/>
                <a:ea typeface="+mn-ea"/>
                <a:cs typeface="+mn-cs"/>
              </a:rPr>
              <a:t>PRINCIPALI COMPONENTI</a:t>
            </a:r>
          </a:p>
        </p:txBody>
      </p:sp>
      <p:pic>
        <p:nvPicPr>
          <p:cNvPr id="10" name="Immagine 9" descr="Immagine che contiene computer&#10;&#10;Descrizione generata automaticamente">
            <a:extLst>
              <a:ext uri="{FF2B5EF4-FFF2-40B4-BE49-F238E27FC236}">
                <a16:creationId xmlns:a16="http://schemas.microsoft.com/office/drawing/2014/main" id="{0E97623E-3579-4CDD-8377-0277C1645E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1935" y="195176"/>
            <a:ext cx="3062978" cy="2297233"/>
          </a:xfrm>
          <a:prstGeom prst="rect">
            <a:avLst/>
          </a:prstGeom>
        </p:spPr>
      </p:pic>
      <p:pic>
        <p:nvPicPr>
          <p:cNvPr id="12" name="Immagine 11" descr="Immagine che contiene tavolo, computer&#10;&#10;Descrizione generata automaticamente">
            <a:extLst>
              <a:ext uri="{FF2B5EF4-FFF2-40B4-BE49-F238E27FC236}">
                <a16:creationId xmlns:a16="http://schemas.microsoft.com/office/drawing/2014/main" id="{A45771DA-1BDD-4B00-826C-1673E38C14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1936" y="2635318"/>
            <a:ext cx="3062977" cy="4083970"/>
          </a:xfrm>
          <a:prstGeom prst="rect">
            <a:avLst/>
          </a:prstGeom>
        </p:spPr>
      </p:pic>
      <p:pic>
        <p:nvPicPr>
          <p:cNvPr id="13" name="Immagine 12" descr="Immagine che contiene cavo&#10;&#10;Descrizione generata automaticamente">
            <a:extLst>
              <a:ext uri="{FF2B5EF4-FFF2-40B4-BE49-F238E27FC236}">
                <a16:creationId xmlns:a16="http://schemas.microsoft.com/office/drawing/2014/main" id="{46E5F40E-4C42-4FA4-A5B1-7BA4D24D64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68023" y="1163771"/>
            <a:ext cx="3618200" cy="4824267"/>
          </a:xfrm>
          <a:prstGeom prst="rect">
            <a:avLst/>
          </a:prstGeom>
        </p:spPr>
      </p:pic>
    </p:spTree>
    <p:extLst>
      <p:ext uri="{BB962C8B-B14F-4D97-AF65-F5344CB8AC3E}">
        <p14:creationId xmlns:p14="http://schemas.microsoft.com/office/powerpoint/2010/main" val="29550977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6">
            <a:extLst>
              <a:ext uri="{FF2B5EF4-FFF2-40B4-BE49-F238E27FC236}">
                <a16:creationId xmlns:a16="http://schemas.microsoft.com/office/drawing/2014/main" id="{4DFFB50A-95EF-41BF-83CB-80634F84CBAB}"/>
              </a:ext>
            </a:extLst>
          </p:cNvPr>
          <p:cNvSpPr>
            <a:spLocks noChangeArrowheads="1"/>
          </p:cNvSpPr>
          <p:nvPr/>
        </p:nvSpPr>
        <p:spPr bwMode="auto">
          <a:xfrm>
            <a:off x="4178805" y="46095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7">
            <a:extLst>
              <a:ext uri="{FF2B5EF4-FFF2-40B4-BE49-F238E27FC236}">
                <a16:creationId xmlns:a16="http://schemas.microsoft.com/office/drawing/2014/main" id="{2C560DB0-A6D8-4ED9-BA61-DD65DE126065}"/>
              </a:ext>
            </a:extLst>
          </p:cNvPr>
          <p:cNvSpPr>
            <a:spLocks noChangeArrowheads="1"/>
          </p:cNvSpPr>
          <p:nvPr/>
        </p:nvSpPr>
        <p:spPr bwMode="auto">
          <a:xfrm>
            <a:off x="4178805" y="67558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CasellaDiTesto 10">
            <a:extLst>
              <a:ext uri="{FF2B5EF4-FFF2-40B4-BE49-F238E27FC236}">
                <a16:creationId xmlns:a16="http://schemas.microsoft.com/office/drawing/2014/main" id="{266DBEB7-D57B-47C7-81E9-F80F62DC4F3B}"/>
              </a:ext>
            </a:extLst>
          </p:cNvPr>
          <p:cNvSpPr txBox="1"/>
          <p:nvPr/>
        </p:nvSpPr>
        <p:spPr>
          <a:xfrm>
            <a:off x="80708" y="2721114"/>
            <a:ext cx="3485249" cy="14157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a:ln>
                  <a:noFill/>
                </a:ln>
                <a:solidFill>
                  <a:prstClr val="black">
                    <a:lumMod val="75000"/>
                    <a:lumOff val="25000"/>
                  </a:prstClr>
                </a:solidFill>
                <a:effectLst/>
                <a:uLnTx/>
                <a:uFillTx/>
                <a:latin typeface="Calibri Light" panose="020F0302020204030204"/>
                <a:ea typeface="Gadugi" panose="020B0502040204020203" pitchFamily="34" charset="0"/>
                <a:cs typeface="+mn-cs"/>
              </a:rPr>
              <a:t>IMPLEMENTAZIONE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200" b="0" i="0" u="none" strike="noStrike" kern="1200" cap="none" spc="0" normalizeH="0" baseline="0" noProof="0">
                <a:ln>
                  <a:noFill/>
                </a:ln>
                <a:solidFill>
                  <a:srgbClr val="3E8853"/>
                </a:solidFill>
                <a:effectLst/>
                <a:uLnTx/>
                <a:uFillTx/>
                <a:latin typeface="Calibri" panose="020F0502020204030204"/>
                <a:ea typeface="+mn-ea"/>
                <a:cs typeface="+mn-cs"/>
              </a:rPr>
              <a:t>Arduino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100" b="0" i="0" u="none" strike="noStrike" kern="1200" cap="none" spc="0" normalizeH="0" baseline="0" noProof="0">
                <a:ln>
                  <a:noFill/>
                </a:ln>
                <a:solidFill>
                  <a:srgbClr val="C80000"/>
                </a:solidFill>
                <a:effectLst/>
                <a:uLnTx/>
                <a:uFillTx/>
                <a:latin typeface="Calibri" panose="020F0502020204030204"/>
                <a:ea typeface="+mn-ea"/>
                <a:cs typeface="+mn-cs"/>
              </a:rPr>
              <a:t>SCHEMA TECNICO</a:t>
            </a:r>
          </a:p>
        </p:txBody>
      </p:sp>
      <p:pic>
        <p:nvPicPr>
          <p:cNvPr id="10" name="Immagine 9">
            <a:extLst>
              <a:ext uri="{FF2B5EF4-FFF2-40B4-BE49-F238E27FC236}">
                <a16:creationId xmlns:a16="http://schemas.microsoft.com/office/drawing/2014/main" id="{26FCF1FC-9D27-4A5F-B388-1E7C17FCDC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3265" y="1343789"/>
            <a:ext cx="5706271" cy="4553585"/>
          </a:xfrm>
          <a:prstGeom prst="rect">
            <a:avLst/>
          </a:prstGeom>
        </p:spPr>
      </p:pic>
    </p:spTree>
    <p:extLst>
      <p:ext uri="{BB962C8B-B14F-4D97-AF65-F5344CB8AC3E}">
        <p14:creationId xmlns:p14="http://schemas.microsoft.com/office/powerpoint/2010/main" val="36271982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7">
            <a:extLst>
              <a:ext uri="{FF2B5EF4-FFF2-40B4-BE49-F238E27FC236}">
                <a16:creationId xmlns:a16="http://schemas.microsoft.com/office/drawing/2014/main" id="{AFD156FE-435C-4508-A67A-CF3EDE2B8763}"/>
              </a:ext>
            </a:extLst>
          </p:cNvPr>
          <p:cNvSpPr>
            <a:spLocks noChangeArrowheads="1"/>
          </p:cNvSpPr>
          <p:nvPr/>
        </p:nvSpPr>
        <p:spPr bwMode="auto">
          <a:xfrm>
            <a:off x="4383536" y="67837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Rectangle 3">
            <a:extLst>
              <a:ext uri="{FF2B5EF4-FFF2-40B4-BE49-F238E27FC236}">
                <a16:creationId xmlns:a16="http://schemas.microsoft.com/office/drawing/2014/main" id="{E60CC02E-9C8D-40A1-A9B8-CEC1015DEA93}"/>
              </a:ext>
            </a:extLst>
          </p:cNvPr>
          <p:cNvSpPr>
            <a:spLocks noChangeArrowheads="1"/>
          </p:cNvSpPr>
          <p:nvPr/>
        </p:nvSpPr>
        <p:spPr bwMode="auto">
          <a:xfrm>
            <a:off x="4603757" y="3904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CasellaDiTesto 10">
            <a:extLst>
              <a:ext uri="{FF2B5EF4-FFF2-40B4-BE49-F238E27FC236}">
                <a16:creationId xmlns:a16="http://schemas.microsoft.com/office/drawing/2014/main" id="{266DBEB7-D57B-47C7-81E9-F80F62DC4F3B}"/>
              </a:ext>
            </a:extLst>
          </p:cNvPr>
          <p:cNvSpPr txBox="1"/>
          <p:nvPr/>
        </p:nvSpPr>
        <p:spPr>
          <a:xfrm>
            <a:off x="80708" y="2721114"/>
            <a:ext cx="192713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a:ln>
                  <a:noFill/>
                </a:ln>
                <a:solidFill>
                  <a:prstClr val="black">
                    <a:lumMod val="75000"/>
                    <a:lumOff val="25000"/>
                  </a:prstClr>
                </a:solidFill>
                <a:effectLst/>
                <a:uLnTx/>
                <a:uFillTx/>
                <a:latin typeface="Calibri Light" panose="020F0302020204030204"/>
                <a:ea typeface="Gadugi" panose="020B0502040204020203" pitchFamily="34" charset="0"/>
                <a:cs typeface="+mn-cs"/>
              </a:rPr>
              <a:t>NODE-RED</a:t>
            </a:r>
          </a:p>
        </p:txBody>
      </p:sp>
      <p:pic>
        <p:nvPicPr>
          <p:cNvPr id="10" name="Immagine 9" descr="Immagine che contiene screenshot&#10;&#10;Descrizione generata automaticamente">
            <a:extLst>
              <a:ext uri="{FF2B5EF4-FFF2-40B4-BE49-F238E27FC236}">
                <a16:creationId xmlns:a16="http://schemas.microsoft.com/office/drawing/2014/main" id="{9D6423F6-5F37-4F39-8BC3-B475FCD7F0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7223" y="847618"/>
            <a:ext cx="7001852" cy="3610479"/>
          </a:xfrm>
          <a:prstGeom prst="rect">
            <a:avLst/>
          </a:prstGeom>
        </p:spPr>
      </p:pic>
      <p:pic>
        <p:nvPicPr>
          <p:cNvPr id="12" name="Immagine 11" descr="Immagine che contiene screenshot&#10;&#10;Descrizione generata automaticamente">
            <a:extLst>
              <a:ext uri="{FF2B5EF4-FFF2-40B4-BE49-F238E27FC236}">
                <a16:creationId xmlns:a16="http://schemas.microsoft.com/office/drawing/2014/main" id="{2B8DA927-8A7E-4807-8117-AE58952684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7223" y="4672759"/>
            <a:ext cx="2302446" cy="1868439"/>
          </a:xfrm>
          <a:prstGeom prst="rect">
            <a:avLst/>
          </a:prstGeom>
        </p:spPr>
      </p:pic>
    </p:spTree>
    <p:extLst>
      <p:ext uri="{BB962C8B-B14F-4D97-AF65-F5344CB8AC3E}">
        <p14:creationId xmlns:p14="http://schemas.microsoft.com/office/powerpoint/2010/main" val="16929888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F3998725-6B45-470B-BFC2-E8487382E106}"/>
              </a:ext>
            </a:extLst>
          </p:cNvPr>
          <p:cNvPicPr>
            <a:picLocks noChangeAspect="1"/>
          </p:cNvPicPr>
          <p:nvPr/>
        </p:nvPicPr>
        <p:blipFill>
          <a:blip r:embed="rId3"/>
          <a:stretch>
            <a:fillRect/>
          </a:stretch>
        </p:blipFill>
        <p:spPr>
          <a:xfrm>
            <a:off x="0" y="0"/>
            <a:ext cx="3753853" cy="6858000"/>
          </a:xfrm>
          <a:prstGeom prst="rect">
            <a:avLst/>
          </a:prstGeom>
        </p:spPr>
      </p:pic>
      <p:pic>
        <p:nvPicPr>
          <p:cNvPr id="8" name="Immagine 7">
            <a:extLst>
              <a:ext uri="{FF2B5EF4-FFF2-40B4-BE49-F238E27FC236}">
                <a16:creationId xmlns:a16="http://schemas.microsoft.com/office/drawing/2014/main" id="{BC1D3E4C-C7B5-43E7-8078-A67DE83E8087}"/>
              </a:ext>
            </a:extLst>
          </p:cNvPr>
          <p:cNvPicPr>
            <a:picLocks noChangeAspect="1"/>
          </p:cNvPicPr>
          <p:nvPr/>
        </p:nvPicPr>
        <p:blipFill>
          <a:blip r:embed="rId4"/>
          <a:stretch>
            <a:fillRect/>
          </a:stretch>
        </p:blipFill>
        <p:spPr>
          <a:xfrm>
            <a:off x="10293855" y="74265"/>
            <a:ext cx="1791465" cy="413415"/>
          </a:xfrm>
          <a:prstGeom prst="rect">
            <a:avLst/>
          </a:prstGeom>
        </p:spPr>
      </p:pic>
      <p:pic>
        <p:nvPicPr>
          <p:cNvPr id="9" name="Picture 2" descr="Politecnico di Torino">
            <a:extLst>
              <a:ext uri="{FF2B5EF4-FFF2-40B4-BE49-F238E27FC236}">
                <a16:creationId xmlns:a16="http://schemas.microsoft.com/office/drawing/2014/main" id="{C90531FE-E996-4898-8184-5E5C70475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 y="29081"/>
            <a:ext cx="1371600" cy="647700"/>
          </a:xfrm>
          <a:prstGeom prst="rect">
            <a:avLst/>
          </a:prstGeom>
          <a:noFill/>
          <a:extLst>
            <a:ext uri="{909E8E84-426E-40DD-AFC4-6F175D3DCCD1}">
              <a14:hiddenFill xmlns:a14="http://schemas.microsoft.com/office/drawing/2010/main">
                <a:solidFill>
                  <a:srgbClr val="FFFFFF"/>
                </a:solidFill>
              </a14:hiddenFill>
            </a:ext>
          </a:extLst>
        </p:spPr>
      </p:pic>
      <p:sp>
        <p:nvSpPr>
          <p:cNvPr id="11" name="CasellaDiTesto 10">
            <a:extLst>
              <a:ext uri="{FF2B5EF4-FFF2-40B4-BE49-F238E27FC236}">
                <a16:creationId xmlns:a16="http://schemas.microsoft.com/office/drawing/2014/main" id="{266DBEB7-D57B-47C7-81E9-F80F62DC4F3B}"/>
              </a:ext>
            </a:extLst>
          </p:cNvPr>
          <p:cNvSpPr txBox="1"/>
          <p:nvPr/>
        </p:nvSpPr>
        <p:spPr>
          <a:xfrm>
            <a:off x="80708" y="2721114"/>
            <a:ext cx="2250103" cy="107721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200" b="1" i="0" u="none" strike="noStrike" kern="1200" cap="none" spc="0" normalizeH="0" baseline="0" noProof="0">
                <a:ln>
                  <a:noFill/>
                </a:ln>
                <a:solidFill>
                  <a:prstClr val="black">
                    <a:lumMod val="75000"/>
                    <a:lumOff val="25000"/>
                  </a:prstClr>
                </a:solidFill>
                <a:effectLst/>
                <a:uLnTx/>
                <a:uFillTx/>
                <a:latin typeface="Calibri Light" panose="020F0302020204030204"/>
                <a:ea typeface="Gadugi" panose="020B0502040204020203" pitchFamily="34" charset="0"/>
                <a:cs typeface="+mn-cs"/>
              </a:rPr>
              <a:t>THINGSPEAK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3200" b="0" i="0" u="none" strike="noStrike" kern="1200" cap="none" spc="0" normalizeH="0" baseline="0" noProof="0">
              <a:ln>
                <a:noFill/>
              </a:ln>
              <a:solidFill>
                <a:srgbClr val="3E8853"/>
              </a:solidFill>
              <a:effectLst/>
              <a:uLnTx/>
              <a:uFillTx/>
              <a:latin typeface="Calibri" panose="020F0502020204030204"/>
              <a:ea typeface="+mn-ea"/>
              <a:cs typeface="+mn-cs"/>
            </a:endParaRPr>
          </a:p>
        </p:txBody>
      </p:sp>
      <p:pic>
        <p:nvPicPr>
          <p:cNvPr id="10" name="Immagine 9" descr="Immagine che contiene screenshot, monitor&#10;&#10;Descrizione generata automaticamente">
            <a:extLst>
              <a:ext uri="{FF2B5EF4-FFF2-40B4-BE49-F238E27FC236}">
                <a16:creationId xmlns:a16="http://schemas.microsoft.com/office/drawing/2014/main" id="{4E391723-30A6-41C4-9B15-79926FD565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4093" y="676781"/>
            <a:ext cx="4112643" cy="3013224"/>
          </a:xfrm>
          <a:prstGeom prst="rect">
            <a:avLst/>
          </a:prstGeom>
        </p:spPr>
      </p:pic>
      <p:pic>
        <p:nvPicPr>
          <p:cNvPr id="12" name="Immagine 11" descr="Immagine che contiene screenshot&#10;&#10;Descrizione generata automaticamente">
            <a:extLst>
              <a:ext uri="{FF2B5EF4-FFF2-40B4-BE49-F238E27FC236}">
                <a16:creationId xmlns:a16="http://schemas.microsoft.com/office/drawing/2014/main" id="{C46A26A7-2204-4B96-95CD-05C501CEFE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6300" y="3853433"/>
            <a:ext cx="4239217" cy="2324424"/>
          </a:xfrm>
          <a:prstGeom prst="rect">
            <a:avLst/>
          </a:prstGeom>
        </p:spPr>
      </p:pic>
      <p:pic>
        <p:nvPicPr>
          <p:cNvPr id="13" name="Immagine 12" descr="Immagine che contiene mappa&#10;&#10;Descrizione generata automaticamente">
            <a:extLst>
              <a:ext uri="{FF2B5EF4-FFF2-40B4-BE49-F238E27FC236}">
                <a16:creationId xmlns:a16="http://schemas.microsoft.com/office/drawing/2014/main" id="{71DAF219-8D81-486E-9447-6A96AD0CE8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00415" y="4014675"/>
            <a:ext cx="4191585" cy="2191056"/>
          </a:xfrm>
          <a:prstGeom prst="rect">
            <a:avLst/>
          </a:prstGeom>
        </p:spPr>
      </p:pic>
    </p:spTree>
    <p:extLst>
      <p:ext uri="{BB962C8B-B14F-4D97-AF65-F5344CB8AC3E}">
        <p14:creationId xmlns:p14="http://schemas.microsoft.com/office/powerpoint/2010/main" val="258050202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 di Office">
  <a:themeElements>
    <a:clrScheme name="Blu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grale">
  <a:themeElements>
    <a:clrScheme name="Integral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e">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e">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TotalTime>
  <Words>6001</Words>
  <Application>Microsoft Office PowerPoint</Application>
  <PresentationFormat>Widescreen</PresentationFormat>
  <Paragraphs>1117</Paragraphs>
  <Slides>107</Slides>
  <Notes>47</Notes>
  <HiddenSlides>0</HiddenSlides>
  <MMClips>0</MMClips>
  <ScaleCrop>false</ScaleCrop>
  <HeadingPairs>
    <vt:vector size="8" baseType="variant">
      <vt:variant>
        <vt:lpstr>Caratteri utilizzati</vt:lpstr>
      </vt:variant>
      <vt:variant>
        <vt:i4>10</vt:i4>
      </vt:variant>
      <vt:variant>
        <vt:lpstr>Tema</vt:lpstr>
      </vt:variant>
      <vt:variant>
        <vt:i4>5</vt:i4>
      </vt:variant>
      <vt:variant>
        <vt:lpstr>Server OLE incorporati</vt:lpstr>
      </vt:variant>
      <vt:variant>
        <vt:i4>1</vt:i4>
      </vt:variant>
      <vt:variant>
        <vt:lpstr>Titoli diapositive</vt:lpstr>
      </vt:variant>
      <vt:variant>
        <vt:i4>107</vt:i4>
      </vt:variant>
    </vt:vector>
  </HeadingPairs>
  <TitlesOfParts>
    <vt:vector size="123" baseType="lpstr">
      <vt:lpstr>Arial</vt:lpstr>
      <vt:lpstr>Arial Rounded MT Bold</vt:lpstr>
      <vt:lpstr>Calibri</vt:lpstr>
      <vt:lpstr>Calibri Light</vt:lpstr>
      <vt:lpstr>Century Schoolbook</vt:lpstr>
      <vt:lpstr>Daytona</vt:lpstr>
      <vt:lpstr>Tw Cen MT</vt:lpstr>
      <vt:lpstr>Tw Cen MT Condensed</vt:lpstr>
      <vt:lpstr>Wingdings</vt:lpstr>
      <vt:lpstr>Wingdings 3</vt:lpstr>
      <vt:lpstr>Tema di Office</vt:lpstr>
      <vt:lpstr>Integrale</vt:lpstr>
      <vt:lpstr>Tema di Office</vt:lpstr>
      <vt:lpstr>Office Theme</vt:lpstr>
      <vt:lpstr>1_Office Theme</vt:lpstr>
      <vt:lpstr>Acrobat Document</vt:lpstr>
      <vt:lpstr>Presentazione standard di PowerPoint</vt:lpstr>
      <vt:lpstr>Presentazione standard di PowerPoint</vt:lpstr>
      <vt:lpstr>LBMC</vt:lpstr>
      <vt:lpstr>LBMC</vt:lpstr>
      <vt:lpstr>Presentazione standard di PowerPoint</vt:lpstr>
      <vt:lpstr>Il rumore negli uffici open space </vt:lpstr>
      <vt:lpstr>OPEN SPACE</vt:lpstr>
      <vt:lpstr>Affinchè l’ufficio sia funzionale, è  necessario creare spazi appositi per le riunioni e  fare in modo che gli uffici non siano troppo affollati.  Queste best practice non vengono sempre adottate e questo porta gli uffici Open Space a diventare controproducenti, principalmente a causa del rumore.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LBMC</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LBMC</vt:lpstr>
      <vt:lpstr> Come viene affrontato il problema dell’inquinamento acustico: i competitors</vt:lpstr>
      <vt:lpstr> Come viene affrontato il problema dell’inquinamento acustico: i competitors</vt:lpstr>
      <vt:lpstr> Come viene affrontato il problema dell’inquinamento acustico: i competitors</vt:lpstr>
      <vt:lpstr> Come viene affrontato il problema dell’inquinamento acustico: i competitors</vt:lpstr>
      <vt:lpstr> Come viene affrontato il problema dell’inquinamento acustico: i competitors</vt:lpstr>
      <vt:lpstr>LBMC</vt:lpstr>
      <vt:lpstr>STAKEHOLDER’S ANALYSIS</vt:lpstr>
      <vt:lpstr>Presentazione standard di PowerPoint</vt:lpstr>
      <vt:lpstr>Top Management</vt:lpstr>
      <vt:lpstr>Dipendenti</vt:lpstr>
      <vt:lpstr>Reparto risorse umane  e welfare aziendale</vt:lpstr>
      <vt:lpstr>RSPP, RLS e MEDICO COMPETENTE</vt:lpstr>
      <vt:lpstr>ORGANISMI ISTITUZIONALI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Valentina Aprile</dc:creator>
  <cp:lastModifiedBy>Benedetto Padula</cp:lastModifiedBy>
  <cp:revision>10</cp:revision>
  <dcterms:created xsi:type="dcterms:W3CDTF">2020-07-13T10:14:55Z</dcterms:created>
  <dcterms:modified xsi:type="dcterms:W3CDTF">2025-01-09T11:33:16Z</dcterms:modified>
</cp:coreProperties>
</file>